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Anaheim"/>
      <p:regular r:id="rId62"/>
      <p:bold r:id="rId63"/>
    </p:embeddedFont>
    <p:embeddedFont>
      <p:font typeface="Arvo"/>
      <p:regular r:id="rId64"/>
      <p:bold r:id="rId65"/>
      <p:italic r:id="rId66"/>
      <p:boldItalic r:id="rId67"/>
    </p:embeddedFont>
    <p:embeddedFont>
      <p:font typeface="Hind"/>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E9BDC7-0005-41D0-BE58-E2BB58FCE122}">
  <a:tblStyle styleId="{B8E9BDC7-0005-41D0-BE58-E2BB58FCE1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naheim-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Arvo-regular.fntdata"/><Relationship Id="rId63" Type="http://schemas.openxmlformats.org/officeDocument/2006/relationships/font" Target="fonts/Anaheim-bold.fntdata"/><Relationship Id="rId22" Type="http://schemas.openxmlformats.org/officeDocument/2006/relationships/slide" Target="slides/slide17.xml"/><Relationship Id="rId66" Type="http://schemas.openxmlformats.org/officeDocument/2006/relationships/font" Target="fonts/Arvo-italic.fntdata"/><Relationship Id="rId21" Type="http://schemas.openxmlformats.org/officeDocument/2006/relationships/slide" Target="slides/slide16.xml"/><Relationship Id="rId65" Type="http://schemas.openxmlformats.org/officeDocument/2006/relationships/font" Target="fonts/Arvo-bold.fntdata"/><Relationship Id="rId24" Type="http://schemas.openxmlformats.org/officeDocument/2006/relationships/slide" Target="slides/slide19.xml"/><Relationship Id="rId68" Type="http://schemas.openxmlformats.org/officeDocument/2006/relationships/font" Target="fonts/Hind-regular.fntdata"/><Relationship Id="rId23" Type="http://schemas.openxmlformats.org/officeDocument/2006/relationships/slide" Target="slides/slide18.xml"/><Relationship Id="rId67" Type="http://schemas.openxmlformats.org/officeDocument/2006/relationships/font" Target="fonts/Arv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in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1d9a8a2993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31d9a8a299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1d9a8a2993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31d9a8a299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1d9a8a2993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31d9a8a2993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1d9a8a2993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31d9a8a2993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15e6fa430d_0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315e6fa430d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15e6fa430d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315e6fa430d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15e6fa430d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315e6fa430d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15e6fa43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315e6fa430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a45677c62b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2a45677c62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15e6fa430d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315e6fa430d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15e6fa430d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315e6fa430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15e6fa430d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315e6fa430d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15e6fa430d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315e6fa430d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15e6fa430d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315e6fa430d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15e6fa430d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315e6fa430d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15e6fa430d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315e6fa430d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15e6fa430d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315e6fa430d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15e6fa430d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315e6fa430d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1d9a8a2993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31d9a8a299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5e6fa430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15e6fa430d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1d9a8a2993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31d9a8a2993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1d9a8a2993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g31d9a8a299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15e6fa430d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315e6fa430d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15e6fa430d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g315e6fa430d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15e6fa430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315e6fa430d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0" name="Google Shape;10;p2"/>
          <p:cNvGrpSpPr/>
          <p:nvPr/>
        </p:nvGrpSpPr>
        <p:grpSpPr>
          <a:xfrm>
            <a:off x="164250" y="145200"/>
            <a:ext cx="8815500" cy="4853100"/>
            <a:chOff x="164250" y="145200"/>
            <a:chExt cx="8815500" cy="4853100"/>
          </a:xfrm>
        </p:grpSpPr>
        <p:sp>
          <p:nvSpPr>
            <p:cNvPr id="11" name="Google Shape;11;p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 name="Google Shape;13;p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4" name="Google Shape;14;p2"/>
          <p:cNvSpPr txBox="1"/>
          <p:nvPr>
            <p:ph type="ctrTitle"/>
          </p:nvPr>
        </p:nvSpPr>
        <p:spPr>
          <a:xfrm>
            <a:off x="3628700" y="1563483"/>
            <a:ext cx="4795200" cy="13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200">
                <a:solidFill>
                  <a:srgbClr val="37281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2"/>
          <p:cNvSpPr txBox="1"/>
          <p:nvPr>
            <p:ph idx="1" type="subTitle"/>
          </p:nvPr>
        </p:nvSpPr>
        <p:spPr>
          <a:xfrm>
            <a:off x="4029800" y="3487470"/>
            <a:ext cx="3993000" cy="45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39" name="Shape 139"/>
        <p:cNvGrpSpPr/>
        <p:nvPr/>
      </p:nvGrpSpPr>
      <p:grpSpPr>
        <a:xfrm>
          <a:off x="0" y="0"/>
          <a:ext cx="0" cy="0"/>
          <a:chOff x="0" y="0"/>
          <a:chExt cx="0" cy="0"/>
        </a:xfrm>
      </p:grpSpPr>
      <p:pic>
        <p:nvPicPr>
          <p:cNvPr id="140" name="Google Shape;140;p11"/>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41" name="Google Shape;141;p11"/>
          <p:cNvGrpSpPr/>
          <p:nvPr/>
        </p:nvGrpSpPr>
        <p:grpSpPr>
          <a:xfrm>
            <a:off x="164250" y="145200"/>
            <a:ext cx="8815500" cy="4853100"/>
            <a:chOff x="164250" y="145200"/>
            <a:chExt cx="8815500" cy="4853100"/>
          </a:xfrm>
        </p:grpSpPr>
        <p:sp>
          <p:nvSpPr>
            <p:cNvPr id="142" name="Google Shape;142;p11"/>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1"/>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 name="Google Shape;144;p11"/>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45" name="Google Shape;145;p11"/>
          <p:cNvSpPr txBox="1"/>
          <p:nvPr>
            <p:ph type="title"/>
          </p:nvPr>
        </p:nvSpPr>
        <p:spPr>
          <a:xfrm>
            <a:off x="720000" y="542473"/>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6" name="Google Shape;146;p11"/>
          <p:cNvSpPr txBox="1"/>
          <p:nvPr>
            <p:ph idx="2" type="title"/>
          </p:nvPr>
        </p:nvSpPr>
        <p:spPr>
          <a:xfrm>
            <a:off x="722883" y="1659181"/>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7" name="Google Shape;147;p11"/>
          <p:cNvSpPr txBox="1"/>
          <p:nvPr>
            <p:ph idx="1" type="subTitle"/>
          </p:nvPr>
        </p:nvSpPr>
        <p:spPr>
          <a:xfrm>
            <a:off x="722883" y="2245706"/>
            <a:ext cx="28671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8" name="Google Shape;148;p11"/>
          <p:cNvSpPr txBox="1"/>
          <p:nvPr>
            <p:ph idx="3" type="title"/>
          </p:nvPr>
        </p:nvSpPr>
        <p:spPr>
          <a:xfrm>
            <a:off x="5561911" y="1659181"/>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9" name="Google Shape;149;p11"/>
          <p:cNvSpPr txBox="1"/>
          <p:nvPr>
            <p:ph idx="4" type="subTitle"/>
          </p:nvPr>
        </p:nvSpPr>
        <p:spPr>
          <a:xfrm>
            <a:off x="5561911" y="2245706"/>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 name="Google Shape;150;p11"/>
          <p:cNvSpPr txBox="1"/>
          <p:nvPr>
            <p:ph idx="5" type="title"/>
          </p:nvPr>
        </p:nvSpPr>
        <p:spPr>
          <a:xfrm>
            <a:off x="722883" y="3092581"/>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1" name="Google Shape;151;p11"/>
          <p:cNvSpPr txBox="1"/>
          <p:nvPr>
            <p:ph idx="6" type="subTitle"/>
          </p:nvPr>
        </p:nvSpPr>
        <p:spPr>
          <a:xfrm>
            <a:off x="722883" y="3679106"/>
            <a:ext cx="28671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 name="Google Shape;152;p11"/>
          <p:cNvSpPr txBox="1"/>
          <p:nvPr>
            <p:ph idx="7" type="title"/>
          </p:nvPr>
        </p:nvSpPr>
        <p:spPr>
          <a:xfrm>
            <a:off x="5561911" y="3092581"/>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3" name="Google Shape;153;p11"/>
          <p:cNvSpPr txBox="1"/>
          <p:nvPr>
            <p:ph idx="8" type="subTitle"/>
          </p:nvPr>
        </p:nvSpPr>
        <p:spPr>
          <a:xfrm>
            <a:off x="5561911" y="3679106"/>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4" name="Shape 154"/>
        <p:cNvGrpSpPr/>
        <p:nvPr/>
      </p:nvGrpSpPr>
      <p:grpSpPr>
        <a:xfrm>
          <a:off x="0" y="0"/>
          <a:ext cx="0" cy="0"/>
          <a:chOff x="0" y="0"/>
          <a:chExt cx="0" cy="0"/>
        </a:xfrm>
      </p:grpSpPr>
      <p:pic>
        <p:nvPicPr>
          <p:cNvPr id="155" name="Google Shape;155;p1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56" name="Google Shape;156;p12"/>
          <p:cNvGrpSpPr/>
          <p:nvPr/>
        </p:nvGrpSpPr>
        <p:grpSpPr>
          <a:xfrm>
            <a:off x="164250" y="145200"/>
            <a:ext cx="8815500" cy="4853100"/>
            <a:chOff x="164250" y="145200"/>
            <a:chExt cx="8815500" cy="4853100"/>
          </a:xfrm>
        </p:grpSpPr>
        <p:sp>
          <p:nvSpPr>
            <p:cNvPr id="157" name="Google Shape;157;p1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9" name="Google Shape;159;p1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60" name="Google Shape;160;p12"/>
          <p:cNvSpPr txBox="1"/>
          <p:nvPr>
            <p:ph type="title"/>
          </p:nvPr>
        </p:nvSpPr>
        <p:spPr>
          <a:xfrm>
            <a:off x="2353036" y="1857868"/>
            <a:ext cx="4446600" cy="161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1" name="Shape 161"/>
        <p:cNvGrpSpPr/>
        <p:nvPr/>
      </p:nvGrpSpPr>
      <p:grpSpPr>
        <a:xfrm>
          <a:off x="0" y="0"/>
          <a:ext cx="0" cy="0"/>
          <a:chOff x="0" y="0"/>
          <a:chExt cx="0" cy="0"/>
        </a:xfrm>
      </p:grpSpPr>
      <p:pic>
        <p:nvPicPr>
          <p:cNvPr id="162" name="Google Shape;162;p1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63" name="Google Shape;163;p13"/>
          <p:cNvGrpSpPr/>
          <p:nvPr/>
        </p:nvGrpSpPr>
        <p:grpSpPr>
          <a:xfrm>
            <a:off x="164250" y="145200"/>
            <a:ext cx="8815500" cy="4853100"/>
            <a:chOff x="164250" y="145200"/>
            <a:chExt cx="8815500" cy="4853100"/>
          </a:xfrm>
        </p:grpSpPr>
        <p:sp>
          <p:nvSpPr>
            <p:cNvPr id="164" name="Google Shape;164;p1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6" name="Google Shape;166;p1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67" name="Google Shape;167;p13"/>
          <p:cNvSpPr txBox="1"/>
          <p:nvPr>
            <p:ph type="title"/>
          </p:nvPr>
        </p:nvSpPr>
        <p:spPr>
          <a:xfrm>
            <a:off x="4153325" y="2393689"/>
            <a:ext cx="38565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8" name="Google Shape;168;p13"/>
          <p:cNvSpPr txBox="1"/>
          <p:nvPr>
            <p:ph idx="2" type="title"/>
          </p:nvPr>
        </p:nvSpPr>
        <p:spPr>
          <a:xfrm>
            <a:off x="4153325" y="1551889"/>
            <a:ext cx="32517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69" name="Google Shape;169;p13"/>
          <p:cNvSpPr txBox="1"/>
          <p:nvPr>
            <p:ph idx="1" type="subTitle"/>
          </p:nvPr>
        </p:nvSpPr>
        <p:spPr>
          <a:xfrm>
            <a:off x="4153325" y="3346239"/>
            <a:ext cx="25983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pic>
        <p:nvPicPr>
          <p:cNvPr id="171" name="Google Shape;171;p1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72" name="Google Shape;172;p14"/>
          <p:cNvGrpSpPr/>
          <p:nvPr/>
        </p:nvGrpSpPr>
        <p:grpSpPr>
          <a:xfrm>
            <a:off x="164250" y="145200"/>
            <a:ext cx="8815500" cy="4853100"/>
            <a:chOff x="164250" y="145200"/>
            <a:chExt cx="8815500" cy="4853100"/>
          </a:xfrm>
        </p:grpSpPr>
        <p:sp>
          <p:nvSpPr>
            <p:cNvPr id="173" name="Google Shape;173;p1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5" name="Google Shape;175;p1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76" name="Google Shape;176;p14"/>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14"/>
          <p:cNvSpPr txBox="1"/>
          <p:nvPr>
            <p:ph idx="1" type="body"/>
          </p:nvPr>
        </p:nvSpPr>
        <p:spPr>
          <a:xfrm>
            <a:off x="720000" y="1258450"/>
            <a:ext cx="7704000" cy="334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sz="1300"/>
            </a:lvl1pPr>
            <a:lvl2pPr indent="-317500" lvl="1" marL="914400" algn="l">
              <a:lnSpc>
                <a:spcPct val="100000"/>
              </a:lnSpc>
              <a:spcBef>
                <a:spcPts val="0"/>
              </a:spcBef>
              <a:spcAft>
                <a:spcPts val="0"/>
              </a:spcAft>
              <a:buSzPts val="1400"/>
              <a:buAutoNum type="alphaLcPeriod"/>
              <a:defRPr/>
            </a:lvl2pPr>
            <a:lvl3pPr indent="-317500" lvl="2" marL="1371600" algn="l">
              <a:lnSpc>
                <a:spcPct val="100000"/>
              </a:lnSpc>
              <a:spcBef>
                <a:spcPts val="0"/>
              </a:spcBef>
              <a:spcAft>
                <a:spcPts val="0"/>
              </a:spcAft>
              <a:buSzPts val="1400"/>
              <a:buAutoNum type="romanLcPeriod"/>
              <a:defRPr/>
            </a:lvl3pPr>
            <a:lvl4pPr indent="-317500" lvl="3" marL="1828800" algn="l">
              <a:lnSpc>
                <a:spcPct val="100000"/>
              </a:lnSpc>
              <a:spcBef>
                <a:spcPts val="0"/>
              </a:spcBef>
              <a:spcAft>
                <a:spcPts val="0"/>
              </a:spcAft>
              <a:buSzPts val="1400"/>
              <a:buAutoNum type="arabicPeriod"/>
              <a:defRPr/>
            </a:lvl4pPr>
            <a:lvl5pPr indent="-317500" lvl="4" marL="2286000" algn="l">
              <a:lnSpc>
                <a:spcPct val="100000"/>
              </a:lnSpc>
              <a:spcBef>
                <a:spcPts val="0"/>
              </a:spcBef>
              <a:spcAft>
                <a:spcPts val="0"/>
              </a:spcAft>
              <a:buSzPts val="1400"/>
              <a:buAutoNum type="alphaLcPeriod"/>
              <a:defRPr/>
            </a:lvl5pPr>
            <a:lvl6pPr indent="-317500" lvl="5" marL="2743200" algn="l">
              <a:lnSpc>
                <a:spcPct val="100000"/>
              </a:lnSpc>
              <a:spcBef>
                <a:spcPts val="0"/>
              </a:spcBef>
              <a:spcAft>
                <a:spcPts val="0"/>
              </a:spcAft>
              <a:buSzPts val="1400"/>
              <a:buAutoNum type="romanLcPeriod"/>
              <a:defRPr/>
            </a:lvl6pPr>
            <a:lvl7pPr indent="-317500" lvl="6" marL="3200400" algn="l">
              <a:lnSpc>
                <a:spcPct val="100000"/>
              </a:lnSpc>
              <a:spcBef>
                <a:spcPts val="0"/>
              </a:spcBef>
              <a:spcAft>
                <a:spcPts val="0"/>
              </a:spcAft>
              <a:buSzPts val="1400"/>
              <a:buAutoNum type="arabicPeriod"/>
              <a:defRPr/>
            </a:lvl7pPr>
            <a:lvl8pPr indent="-317500" lvl="7" marL="3657600" algn="l">
              <a:lnSpc>
                <a:spcPct val="100000"/>
              </a:lnSpc>
              <a:spcBef>
                <a:spcPts val="0"/>
              </a:spcBef>
              <a:spcAft>
                <a:spcPts val="0"/>
              </a:spcAft>
              <a:buSzPts val="1400"/>
              <a:buAutoNum type="alphaLcPeriod"/>
              <a:defRPr/>
            </a:lvl8pPr>
            <a:lvl9pPr indent="-317500" lvl="8" marL="4114800" algn="l">
              <a:lnSpc>
                <a:spcPct val="100000"/>
              </a:lnSpc>
              <a:spcBef>
                <a:spcPts val="0"/>
              </a:spcBef>
              <a:spcAft>
                <a:spcPts val="0"/>
              </a:spcAft>
              <a:buSzPts val="1400"/>
              <a:buAutoNum type="romanLcPeriod"/>
              <a:defRPr/>
            </a:lvl9pPr>
          </a:lstStyle>
          <a:p/>
        </p:txBody>
      </p:sp>
      <p:grpSp>
        <p:nvGrpSpPr>
          <p:cNvPr id="178" name="Google Shape;178;p14"/>
          <p:cNvGrpSpPr/>
          <p:nvPr/>
        </p:nvGrpSpPr>
        <p:grpSpPr>
          <a:xfrm>
            <a:off x="720072" y="540000"/>
            <a:ext cx="7704093" cy="577207"/>
            <a:chOff x="3667800" y="1583575"/>
            <a:chExt cx="4756200" cy="577207"/>
          </a:xfrm>
        </p:grpSpPr>
        <p:cxnSp>
          <p:nvCxnSpPr>
            <p:cNvPr id="179" name="Google Shape;179;p1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180" name="Google Shape;180;p1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1" name="Shape 181"/>
        <p:cNvGrpSpPr/>
        <p:nvPr/>
      </p:nvGrpSpPr>
      <p:grpSpPr>
        <a:xfrm>
          <a:off x="0" y="0"/>
          <a:ext cx="0" cy="0"/>
          <a:chOff x="0" y="0"/>
          <a:chExt cx="0" cy="0"/>
        </a:xfrm>
      </p:grpSpPr>
      <p:pic>
        <p:nvPicPr>
          <p:cNvPr id="182" name="Google Shape;182;p1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83" name="Google Shape;183;p15"/>
          <p:cNvGrpSpPr/>
          <p:nvPr/>
        </p:nvGrpSpPr>
        <p:grpSpPr>
          <a:xfrm>
            <a:off x="164250" y="145200"/>
            <a:ext cx="8815500" cy="4853100"/>
            <a:chOff x="164250" y="145200"/>
            <a:chExt cx="8815500" cy="4853100"/>
          </a:xfrm>
        </p:grpSpPr>
        <p:sp>
          <p:nvSpPr>
            <p:cNvPr id="184" name="Google Shape;184;p1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6" name="Google Shape;186;p1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87" name="Google Shape;187;p15"/>
          <p:cNvSpPr txBox="1"/>
          <p:nvPr>
            <p:ph type="title"/>
          </p:nvPr>
        </p:nvSpPr>
        <p:spPr>
          <a:xfrm>
            <a:off x="720000" y="543572"/>
            <a:ext cx="7704000" cy="5727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8" name="Google Shape;188;p15"/>
          <p:cNvSpPr txBox="1"/>
          <p:nvPr>
            <p:ph idx="1" type="subTitle"/>
          </p:nvPr>
        </p:nvSpPr>
        <p:spPr>
          <a:xfrm>
            <a:off x="1291075" y="3854700"/>
            <a:ext cx="2907600" cy="74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9" name="Google Shape;189;p15"/>
          <p:cNvSpPr txBox="1"/>
          <p:nvPr>
            <p:ph idx="2" type="subTitle"/>
          </p:nvPr>
        </p:nvSpPr>
        <p:spPr>
          <a:xfrm>
            <a:off x="4945950" y="3854700"/>
            <a:ext cx="2907600" cy="74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0" name="Google Shape;190;p15"/>
          <p:cNvSpPr txBox="1"/>
          <p:nvPr>
            <p:ph idx="3" type="subTitle"/>
          </p:nvPr>
        </p:nvSpPr>
        <p:spPr>
          <a:xfrm>
            <a:off x="1291081" y="3308670"/>
            <a:ext cx="2907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1" sz="2000">
                <a:latin typeface="Arvo"/>
                <a:ea typeface="Arvo"/>
                <a:cs typeface="Arvo"/>
                <a:sym typeface="Arvo"/>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91" name="Google Shape;191;p15"/>
          <p:cNvSpPr txBox="1"/>
          <p:nvPr>
            <p:ph idx="4" type="subTitle"/>
          </p:nvPr>
        </p:nvSpPr>
        <p:spPr>
          <a:xfrm>
            <a:off x="4945956" y="3308670"/>
            <a:ext cx="2907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1" sz="2000">
                <a:latin typeface="Arvo"/>
                <a:ea typeface="Arvo"/>
                <a:cs typeface="Arvo"/>
                <a:sym typeface="Arvo"/>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92" name="Shape 192"/>
        <p:cNvGrpSpPr/>
        <p:nvPr/>
      </p:nvGrpSpPr>
      <p:grpSpPr>
        <a:xfrm>
          <a:off x="0" y="0"/>
          <a:ext cx="0" cy="0"/>
          <a:chOff x="0" y="0"/>
          <a:chExt cx="0" cy="0"/>
        </a:xfrm>
      </p:grpSpPr>
      <p:pic>
        <p:nvPicPr>
          <p:cNvPr id="193" name="Google Shape;193;p1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94" name="Google Shape;194;p16"/>
          <p:cNvGrpSpPr/>
          <p:nvPr/>
        </p:nvGrpSpPr>
        <p:grpSpPr>
          <a:xfrm>
            <a:off x="164250" y="145200"/>
            <a:ext cx="8815500" cy="4853100"/>
            <a:chOff x="164250" y="145200"/>
            <a:chExt cx="8815500" cy="4853100"/>
          </a:xfrm>
        </p:grpSpPr>
        <p:sp>
          <p:nvSpPr>
            <p:cNvPr id="195" name="Google Shape;195;p1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7" name="Google Shape;197;p1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98" name="Google Shape;198;p16"/>
          <p:cNvSpPr txBox="1"/>
          <p:nvPr>
            <p:ph type="title"/>
          </p:nvPr>
        </p:nvSpPr>
        <p:spPr>
          <a:xfrm>
            <a:off x="1100950" y="1302183"/>
            <a:ext cx="3473100" cy="134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9" name="Google Shape;199;p16"/>
          <p:cNvSpPr txBox="1"/>
          <p:nvPr>
            <p:ph idx="1" type="subTitle"/>
          </p:nvPr>
        </p:nvSpPr>
        <p:spPr>
          <a:xfrm>
            <a:off x="1100950" y="2661472"/>
            <a:ext cx="3473100" cy="150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0" name="Shape 200"/>
        <p:cNvGrpSpPr/>
        <p:nvPr/>
      </p:nvGrpSpPr>
      <p:grpSpPr>
        <a:xfrm>
          <a:off x="0" y="0"/>
          <a:ext cx="0" cy="0"/>
          <a:chOff x="0" y="0"/>
          <a:chExt cx="0" cy="0"/>
        </a:xfrm>
      </p:grpSpPr>
      <p:pic>
        <p:nvPicPr>
          <p:cNvPr id="201" name="Google Shape;201;p1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02" name="Google Shape;202;p17"/>
          <p:cNvGrpSpPr/>
          <p:nvPr/>
        </p:nvGrpSpPr>
        <p:grpSpPr>
          <a:xfrm>
            <a:off x="164250" y="145200"/>
            <a:ext cx="8815500" cy="4853100"/>
            <a:chOff x="164250" y="145200"/>
            <a:chExt cx="8815500" cy="4853100"/>
          </a:xfrm>
        </p:grpSpPr>
        <p:sp>
          <p:nvSpPr>
            <p:cNvPr id="203" name="Google Shape;203;p1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Google Shape;205;p17"/>
          <p:cNvSpPr txBox="1"/>
          <p:nvPr>
            <p:ph type="title"/>
          </p:nvPr>
        </p:nvSpPr>
        <p:spPr>
          <a:xfrm>
            <a:off x="4800454" y="3796375"/>
            <a:ext cx="3264000" cy="79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6" name="Shape 206"/>
        <p:cNvGrpSpPr/>
        <p:nvPr/>
      </p:nvGrpSpPr>
      <p:grpSpPr>
        <a:xfrm>
          <a:off x="0" y="0"/>
          <a:ext cx="0" cy="0"/>
          <a:chOff x="0" y="0"/>
          <a:chExt cx="0" cy="0"/>
        </a:xfrm>
      </p:grpSpPr>
      <p:pic>
        <p:nvPicPr>
          <p:cNvPr id="207" name="Google Shape;207;p1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08" name="Google Shape;208;p18"/>
          <p:cNvGrpSpPr/>
          <p:nvPr/>
        </p:nvGrpSpPr>
        <p:grpSpPr>
          <a:xfrm>
            <a:off x="164250" y="145200"/>
            <a:ext cx="8815500" cy="4853100"/>
            <a:chOff x="164250" y="145200"/>
            <a:chExt cx="8815500" cy="4853100"/>
          </a:xfrm>
        </p:grpSpPr>
        <p:sp>
          <p:nvSpPr>
            <p:cNvPr id="209" name="Google Shape;209;p1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1" name="Google Shape;211;p1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12" name="Google Shape;212;p18"/>
          <p:cNvSpPr txBox="1"/>
          <p:nvPr>
            <p:ph hasCustomPrompt="1" type="title"/>
          </p:nvPr>
        </p:nvSpPr>
        <p:spPr>
          <a:xfrm>
            <a:off x="1896250" y="2807350"/>
            <a:ext cx="5347200" cy="11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87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13" name="Google Shape;213;p18"/>
          <p:cNvSpPr txBox="1"/>
          <p:nvPr>
            <p:ph idx="1" type="subTitle"/>
          </p:nvPr>
        </p:nvSpPr>
        <p:spPr>
          <a:xfrm>
            <a:off x="2319325" y="4158575"/>
            <a:ext cx="4509300" cy="31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4" name="Shape 21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215" name="Shape 215"/>
        <p:cNvGrpSpPr/>
        <p:nvPr/>
      </p:nvGrpSpPr>
      <p:grpSpPr>
        <a:xfrm>
          <a:off x="0" y="0"/>
          <a:ext cx="0" cy="0"/>
          <a:chOff x="0" y="0"/>
          <a:chExt cx="0" cy="0"/>
        </a:xfrm>
      </p:grpSpPr>
      <p:pic>
        <p:nvPicPr>
          <p:cNvPr id="216" name="Google Shape;216;p20"/>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17" name="Google Shape;217;p20"/>
          <p:cNvGrpSpPr/>
          <p:nvPr/>
        </p:nvGrpSpPr>
        <p:grpSpPr>
          <a:xfrm>
            <a:off x="164250" y="145200"/>
            <a:ext cx="8815500" cy="4853100"/>
            <a:chOff x="164250" y="145200"/>
            <a:chExt cx="8815500" cy="4853100"/>
          </a:xfrm>
        </p:grpSpPr>
        <p:sp>
          <p:nvSpPr>
            <p:cNvPr id="218" name="Google Shape;218;p20"/>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0"/>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0" name="Google Shape;220;p20"/>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1" name="Google Shape;221;p20"/>
          <p:cNvSpPr txBox="1"/>
          <p:nvPr>
            <p:ph type="title"/>
          </p:nvPr>
        </p:nvSpPr>
        <p:spPr>
          <a:xfrm>
            <a:off x="4475196" y="3245996"/>
            <a:ext cx="3852000" cy="348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22" name="Google Shape;222;p20"/>
          <p:cNvSpPr txBox="1"/>
          <p:nvPr>
            <p:ph idx="1" type="subTitle"/>
          </p:nvPr>
        </p:nvSpPr>
        <p:spPr>
          <a:xfrm>
            <a:off x="4433550" y="1729646"/>
            <a:ext cx="3905100" cy="144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8" name="Google Shape;18;p3"/>
          <p:cNvGrpSpPr/>
          <p:nvPr/>
        </p:nvGrpSpPr>
        <p:grpSpPr>
          <a:xfrm>
            <a:off x="164250" y="145200"/>
            <a:ext cx="8815500" cy="4853100"/>
            <a:chOff x="164250" y="145200"/>
            <a:chExt cx="8815500" cy="4853100"/>
          </a:xfrm>
        </p:grpSpPr>
        <p:sp>
          <p:nvSpPr>
            <p:cNvPr id="19" name="Google Shape;19;p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 name="Google Shape;21;p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 name="Google Shape;22;p3"/>
          <p:cNvSpPr txBox="1"/>
          <p:nvPr>
            <p:ph type="title"/>
          </p:nvPr>
        </p:nvSpPr>
        <p:spPr>
          <a:xfrm>
            <a:off x="3907493" y="1578615"/>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3" name="Google Shape;23;p3"/>
          <p:cNvSpPr txBox="1"/>
          <p:nvPr>
            <p:ph idx="2" type="title"/>
          </p:nvPr>
        </p:nvSpPr>
        <p:spPr>
          <a:xfrm>
            <a:off x="4599561" y="93577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3"/>
          <p:cNvSpPr txBox="1"/>
          <p:nvPr>
            <p:ph idx="1" type="subTitle"/>
          </p:nvPr>
        </p:nvSpPr>
        <p:spPr>
          <a:xfrm>
            <a:off x="3907493" y="2032690"/>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3" type="title"/>
          </p:nvPr>
        </p:nvSpPr>
        <p:spPr>
          <a:xfrm>
            <a:off x="6350393" y="1578611"/>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6" name="Google Shape;26;p3"/>
          <p:cNvSpPr txBox="1"/>
          <p:nvPr>
            <p:ph idx="4" type="title"/>
          </p:nvPr>
        </p:nvSpPr>
        <p:spPr>
          <a:xfrm>
            <a:off x="7050143" y="93577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 name="Google Shape;27;p3"/>
          <p:cNvSpPr txBox="1"/>
          <p:nvPr>
            <p:ph idx="5" type="subTitle"/>
          </p:nvPr>
        </p:nvSpPr>
        <p:spPr>
          <a:xfrm>
            <a:off x="6350393" y="2028615"/>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6" type="title"/>
          </p:nvPr>
        </p:nvSpPr>
        <p:spPr>
          <a:xfrm>
            <a:off x="3907493" y="3572193"/>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 name="Google Shape;29;p3"/>
          <p:cNvSpPr txBox="1"/>
          <p:nvPr>
            <p:ph idx="7" type="title"/>
          </p:nvPr>
        </p:nvSpPr>
        <p:spPr>
          <a:xfrm>
            <a:off x="4607243" y="292276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3"/>
          <p:cNvSpPr txBox="1"/>
          <p:nvPr>
            <p:ph idx="8" type="subTitle"/>
          </p:nvPr>
        </p:nvSpPr>
        <p:spPr>
          <a:xfrm>
            <a:off x="3907493" y="4026118"/>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9" type="title"/>
          </p:nvPr>
        </p:nvSpPr>
        <p:spPr>
          <a:xfrm>
            <a:off x="6350393" y="3568118"/>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2" name="Google Shape;32;p3"/>
          <p:cNvSpPr txBox="1"/>
          <p:nvPr>
            <p:ph idx="13" type="title"/>
          </p:nvPr>
        </p:nvSpPr>
        <p:spPr>
          <a:xfrm>
            <a:off x="7050143" y="2918686"/>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3"/>
          <p:cNvSpPr txBox="1"/>
          <p:nvPr>
            <p:ph idx="14" type="subTitle"/>
          </p:nvPr>
        </p:nvSpPr>
        <p:spPr>
          <a:xfrm>
            <a:off x="6350393" y="4022043"/>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
          <p:cNvSpPr txBox="1"/>
          <p:nvPr>
            <p:ph idx="15" type="title"/>
          </p:nvPr>
        </p:nvSpPr>
        <p:spPr>
          <a:xfrm>
            <a:off x="720000" y="734371"/>
            <a:ext cx="2899800" cy="91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
    <p:spTree>
      <p:nvGrpSpPr>
        <p:cNvPr id="223" name="Shape 223"/>
        <p:cNvGrpSpPr/>
        <p:nvPr/>
      </p:nvGrpSpPr>
      <p:grpSpPr>
        <a:xfrm>
          <a:off x="0" y="0"/>
          <a:ext cx="0" cy="0"/>
          <a:chOff x="0" y="0"/>
          <a:chExt cx="0" cy="0"/>
        </a:xfrm>
      </p:grpSpPr>
      <p:pic>
        <p:nvPicPr>
          <p:cNvPr id="224" name="Google Shape;224;p21"/>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25" name="Google Shape;225;p21"/>
          <p:cNvGrpSpPr/>
          <p:nvPr/>
        </p:nvGrpSpPr>
        <p:grpSpPr>
          <a:xfrm>
            <a:off x="164250" y="145200"/>
            <a:ext cx="8815500" cy="4853100"/>
            <a:chOff x="164250" y="145200"/>
            <a:chExt cx="8815500" cy="4853100"/>
          </a:xfrm>
        </p:grpSpPr>
        <p:sp>
          <p:nvSpPr>
            <p:cNvPr id="226" name="Google Shape;226;p21"/>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1"/>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8" name="Google Shape;228;p21"/>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9" name="Google Shape;229;p21"/>
          <p:cNvSpPr txBox="1"/>
          <p:nvPr>
            <p:ph type="title"/>
          </p:nvPr>
        </p:nvSpPr>
        <p:spPr>
          <a:xfrm>
            <a:off x="4568826" y="1370925"/>
            <a:ext cx="3405300" cy="199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0" name="Google Shape;230;p21"/>
          <p:cNvSpPr txBox="1"/>
          <p:nvPr>
            <p:ph idx="1" type="subTitle"/>
          </p:nvPr>
        </p:nvSpPr>
        <p:spPr>
          <a:xfrm>
            <a:off x="4568836" y="3411596"/>
            <a:ext cx="3692400" cy="66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
    <p:spTree>
      <p:nvGrpSpPr>
        <p:cNvPr id="231" name="Shape 231"/>
        <p:cNvGrpSpPr/>
        <p:nvPr/>
      </p:nvGrpSpPr>
      <p:grpSpPr>
        <a:xfrm>
          <a:off x="0" y="0"/>
          <a:ext cx="0" cy="0"/>
          <a:chOff x="0" y="0"/>
          <a:chExt cx="0" cy="0"/>
        </a:xfrm>
      </p:grpSpPr>
      <p:pic>
        <p:nvPicPr>
          <p:cNvPr id="232" name="Google Shape;232;p2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33" name="Google Shape;233;p22"/>
          <p:cNvGrpSpPr/>
          <p:nvPr/>
        </p:nvGrpSpPr>
        <p:grpSpPr>
          <a:xfrm>
            <a:off x="164250" y="145200"/>
            <a:ext cx="8815500" cy="4853100"/>
            <a:chOff x="164250" y="145200"/>
            <a:chExt cx="8815500" cy="4853100"/>
          </a:xfrm>
        </p:grpSpPr>
        <p:sp>
          <p:nvSpPr>
            <p:cNvPr id="234" name="Google Shape;234;p2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6" name="Google Shape;236;p2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37" name="Google Shape;237;p22"/>
          <p:cNvSpPr txBox="1"/>
          <p:nvPr>
            <p:ph type="title"/>
          </p:nvPr>
        </p:nvSpPr>
        <p:spPr>
          <a:xfrm>
            <a:off x="956747" y="1565529"/>
            <a:ext cx="3471000" cy="69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238" name="Google Shape;238;p22"/>
          <p:cNvSpPr txBox="1"/>
          <p:nvPr>
            <p:ph idx="1" type="subTitle"/>
          </p:nvPr>
        </p:nvSpPr>
        <p:spPr>
          <a:xfrm>
            <a:off x="956747" y="2290654"/>
            <a:ext cx="3471000" cy="12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41" name="Google Shape;241;p23"/>
          <p:cNvGrpSpPr/>
          <p:nvPr/>
        </p:nvGrpSpPr>
        <p:grpSpPr>
          <a:xfrm>
            <a:off x="164250" y="145200"/>
            <a:ext cx="8815500" cy="4853100"/>
            <a:chOff x="164250" y="145200"/>
            <a:chExt cx="8815500" cy="4853100"/>
          </a:xfrm>
        </p:grpSpPr>
        <p:sp>
          <p:nvSpPr>
            <p:cNvPr id="242" name="Google Shape;242;p2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4" name="Google Shape;244;p2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45" name="Google Shape;245;p23"/>
          <p:cNvSpPr txBox="1"/>
          <p:nvPr>
            <p:ph type="title"/>
          </p:nvPr>
        </p:nvSpPr>
        <p:spPr>
          <a:xfrm>
            <a:off x="720000" y="54357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6" name="Google Shape;246;p23"/>
          <p:cNvSpPr txBox="1"/>
          <p:nvPr>
            <p:ph idx="1" type="body"/>
          </p:nvPr>
        </p:nvSpPr>
        <p:spPr>
          <a:xfrm>
            <a:off x="720000" y="1277800"/>
            <a:ext cx="3852000" cy="3325500"/>
          </a:xfrm>
          <a:prstGeom prst="rect">
            <a:avLst/>
          </a:prstGeom>
          <a:noFill/>
          <a:ln>
            <a:noFill/>
          </a:ln>
        </p:spPr>
        <p:txBody>
          <a:bodyPr anchorCtr="0" anchor="b"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47" name="Google Shape;247;p23"/>
          <p:cNvSpPr txBox="1"/>
          <p:nvPr>
            <p:ph idx="2" type="body"/>
          </p:nvPr>
        </p:nvSpPr>
        <p:spPr>
          <a:xfrm>
            <a:off x="4572000" y="1278075"/>
            <a:ext cx="3852000" cy="1697100"/>
          </a:xfrm>
          <a:prstGeom prst="rect">
            <a:avLst/>
          </a:prstGeom>
          <a:noFill/>
          <a:ln>
            <a:noFill/>
          </a:ln>
        </p:spPr>
        <p:txBody>
          <a:bodyPr anchorCtr="0" anchor="b"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248" name="Google Shape;248;p23"/>
          <p:cNvGrpSpPr/>
          <p:nvPr/>
        </p:nvGrpSpPr>
        <p:grpSpPr>
          <a:xfrm>
            <a:off x="720072" y="540000"/>
            <a:ext cx="7704093" cy="577207"/>
            <a:chOff x="3667800" y="1583575"/>
            <a:chExt cx="4756200" cy="577207"/>
          </a:xfrm>
        </p:grpSpPr>
        <p:cxnSp>
          <p:nvCxnSpPr>
            <p:cNvPr id="249" name="Google Shape;249;p2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50" name="Google Shape;250;p2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251" name="Shape 251"/>
        <p:cNvGrpSpPr/>
        <p:nvPr/>
      </p:nvGrpSpPr>
      <p:grpSpPr>
        <a:xfrm>
          <a:off x="0" y="0"/>
          <a:ext cx="0" cy="0"/>
          <a:chOff x="0" y="0"/>
          <a:chExt cx="0" cy="0"/>
        </a:xfrm>
      </p:grpSpPr>
      <p:pic>
        <p:nvPicPr>
          <p:cNvPr id="252" name="Google Shape;252;p2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53" name="Google Shape;253;p24"/>
          <p:cNvGrpSpPr/>
          <p:nvPr/>
        </p:nvGrpSpPr>
        <p:grpSpPr>
          <a:xfrm>
            <a:off x="164250" y="145200"/>
            <a:ext cx="8815500" cy="4853100"/>
            <a:chOff x="164250" y="145200"/>
            <a:chExt cx="8815500" cy="4853100"/>
          </a:xfrm>
        </p:grpSpPr>
        <p:sp>
          <p:nvSpPr>
            <p:cNvPr id="254" name="Google Shape;254;p2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6" name="Google Shape;256;p2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57" name="Google Shape;257;p24"/>
          <p:cNvSpPr txBox="1"/>
          <p:nvPr>
            <p:ph type="title"/>
          </p:nvPr>
        </p:nvSpPr>
        <p:spPr>
          <a:xfrm>
            <a:off x="720000" y="541786"/>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8" name="Google Shape;258;p24"/>
          <p:cNvSpPr txBox="1"/>
          <p:nvPr>
            <p:ph idx="1" type="body"/>
          </p:nvPr>
        </p:nvSpPr>
        <p:spPr>
          <a:xfrm>
            <a:off x="720000" y="1596525"/>
            <a:ext cx="3597300" cy="2639400"/>
          </a:xfrm>
          <a:prstGeom prst="rect">
            <a:avLst/>
          </a:prstGeom>
          <a:noFill/>
          <a:ln>
            <a:noFill/>
          </a:ln>
        </p:spPr>
        <p:txBody>
          <a:bodyPr anchorCtr="0" anchor="b"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59" name="Google Shape;259;p24"/>
          <p:cNvSpPr txBox="1"/>
          <p:nvPr>
            <p:ph idx="2" type="body"/>
          </p:nvPr>
        </p:nvSpPr>
        <p:spPr>
          <a:xfrm>
            <a:off x="4826700" y="1596525"/>
            <a:ext cx="3597300" cy="2639400"/>
          </a:xfrm>
          <a:prstGeom prst="rect">
            <a:avLst/>
          </a:prstGeom>
          <a:noFill/>
          <a:ln>
            <a:noFill/>
          </a:ln>
        </p:spPr>
        <p:txBody>
          <a:bodyPr anchorCtr="0" anchor="b"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260" name="Google Shape;260;p24"/>
          <p:cNvGrpSpPr/>
          <p:nvPr/>
        </p:nvGrpSpPr>
        <p:grpSpPr>
          <a:xfrm>
            <a:off x="720072" y="540000"/>
            <a:ext cx="7704093" cy="577207"/>
            <a:chOff x="3667800" y="1583575"/>
            <a:chExt cx="4756200" cy="577207"/>
          </a:xfrm>
        </p:grpSpPr>
        <p:cxnSp>
          <p:nvCxnSpPr>
            <p:cNvPr id="261" name="Google Shape;261;p2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62" name="Google Shape;262;p2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_1">
    <p:spTree>
      <p:nvGrpSpPr>
        <p:cNvPr id="263" name="Shape 263"/>
        <p:cNvGrpSpPr/>
        <p:nvPr/>
      </p:nvGrpSpPr>
      <p:grpSpPr>
        <a:xfrm>
          <a:off x="0" y="0"/>
          <a:ext cx="0" cy="0"/>
          <a:chOff x="0" y="0"/>
          <a:chExt cx="0" cy="0"/>
        </a:xfrm>
      </p:grpSpPr>
      <p:pic>
        <p:nvPicPr>
          <p:cNvPr id="264" name="Google Shape;264;p2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65" name="Google Shape;265;p25"/>
          <p:cNvGrpSpPr/>
          <p:nvPr/>
        </p:nvGrpSpPr>
        <p:grpSpPr>
          <a:xfrm>
            <a:off x="164250" y="145200"/>
            <a:ext cx="8815500" cy="4853100"/>
            <a:chOff x="164250" y="145200"/>
            <a:chExt cx="8815500" cy="4853100"/>
          </a:xfrm>
        </p:grpSpPr>
        <p:sp>
          <p:nvSpPr>
            <p:cNvPr id="266" name="Google Shape;266;p2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8" name="Google Shape;268;p2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69" name="Google Shape;269;p25"/>
          <p:cNvSpPr txBox="1"/>
          <p:nvPr>
            <p:ph type="title"/>
          </p:nvPr>
        </p:nvSpPr>
        <p:spPr>
          <a:xfrm>
            <a:off x="1626529" y="2950200"/>
            <a:ext cx="1894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45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70" name="Google Shape;270;p25"/>
          <p:cNvSpPr txBox="1"/>
          <p:nvPr>
            <p:ph idx="1" type="subTitle"/>
          </p:nvPr>
        </p:nvSpPr>
        <p:spPr>
          <a:xfrm>
            <a:off x="1628900" y="4084500"/>
            <a:ext cx="1894800" cy="51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1" name="Google Shape;271;p25"/>
          <p:cNvSpPr txBox="1"/>
          <p:nvPr>
            <p:ph idx="2" type="title"/>
          </p:nvPr>
        </p:nvSpPr>
        <p:spPr>
          <a:xfrm>
            <a:off x="5616071" y="2950200"/>
            <a:ext cx="1892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45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72" name="Google Shape;272;p25"/>
          <p:cNvSpPr txBox="1"/>
          <p:nvPr>
            <p:ph idx="3" type="subTitle"/>
          </p:nvPr>
        </p:nvSpPr>
        <p:spPr>
          <a:xfrm>
            <a:off x="5618426" y="4084500"/>
            <a:ext cx="1892400" cy="51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3" name="Google Shape;273;p25"/>
          <p:cNvSpPr txBox="1"/>
          <p:nvPr>
            <p:ph idx="4" type="subTitle"/>
          </p:nvPr>
        </p:nvSpPr>
        <p:spPr>
          <a:xfrm>
            <a:off x="1628893" y="3619200"/>
            <a:ext cx="1894800" cy="38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Hind"/>
              <a:buNone/>
              <a:defRPr b="1" sz="2000">
                <a:latin typeface="Arvo"/>
                <a:ea typeface="Arvo"/>
                <a:cs typeface="Arvo"/>
                <a:sym typeface="Arvo"/>
              </a:defRPr>
            </a:lvl1pPr>
            <a:lvl2pPr lvl="1" algn="ctr">
              <a:lnSpc>
                <a:spcPct val="100000"/>
              </a:lnSpc>
              <a:spcBef>
                <a:spcPts val="0"/>
              </a:spcBef>
              <a:spcAft>
                <a:spcPts val="0"/>
              </a:spcAft>
              <a:buSzPts val="2000"/>
              <a:buFont typeface="Hind"/>
              <a:buNone/>
              <a:defRPr b="1" sz="2000">
                <a:latin typeface="Hind"/>
                <a:ea typeface="Hind"/>
                <a:cs typeface="Hind"/>
                <a:sym typeface="Hind"/>
              </a:defRPr>
            </a:lvl2pPr>
            <a:lvl3pPr lvl="2" algn="ctr">
              <a:lnSpc>
                <a:spcPct val="100000"/>
              </a:lnSpc>
              <a:spcBef>
                <a:spcPts val="0"/>
              </a:spcBef>
              <a:spcAft>
                <a:spcPts val="0"/>
              </a:spcAft>
              <a:buSzPts val="2000"/>
              <a:buFont typeface="Hind"/>
              <a:buNone/>
              <a:defRPr b="1" sz="2000">
                <a:latin typeface="Hind"/>
                <a:ea typeface="Hind"/>
                <a:cs typeface="Hind"/>
                <a:sym typeface="Hind"/>
              </a:defRPr>
            </a:lvl3pPr>
            <a:lvl4pPr lvl="3" algn="ctr">
              <a:lnSpc>
                <a:spcPct val="100000"/>
              </a:lnSpc>
              <a:spcBef>
                <a:spcPts val="0"/>
              </a:spcBef>
              <a:spcAft>
                <a:spcPts val="0"/>
              </a:spcAft>
              <a:buSzPts val="2000"/>
              <a:buFont typeface="Hind"/>
              <a:buNone/>
              <a:defRPr b="1" sz="2000">
                <a:latin typeface="Hind"/>
                <a:ea typeface="Hind"/>
                <a:cs typeface="Hind"/>
                <a:sym typeface="Hind"/>
              </a:defRPr>
            </a:lvl4pPr>
            <a:lvl5pPr lvl="4" algn="ctr">
              <a:lnSpc>
                <a:spcPct val="100000"/>
              </a:lnSpc>
              <a:spcBef>
                <a:spcPts val="0"/>
              </a:spcBef>
              <a:spcAft>
                <a:spcPts val="0"/>
              </a:spcAft>
              <a:buSzPts val="2000"/>
              <a:buFont typeface="Hind"/>
              <a:buNone/>
              <a:defRPr b="1" sz="2000">
                <a:latin typeface="Hind"/>
                <a:ea typeface="Hind"/>
                <a:cs typeface="Hind"/>
                <a:sym typeface="Hind"/>
              </a:defRPr>
            </a:lvl5pPr>
            <a:lvl6pPr lvl="5" algn="ctr">
              <a:lnSpc>
                <a:spcPct val="100000"/>
              </a:lnSpc>
              <a:spcBef>
                <a:spcPts val="0"/>
              </a:spcBef>
              <a:spcAft>
                <a:spcPts val="0"/>
              </a:spcAft>
              <a:buSzPts val="2000"/>
              <a:buFont typeface="Hind"/>
              <a:buNone/>
              <a:defRPr b="1" sz="2000">
                <a:latin typeface="Hind"/>
                <a:ea typeface="Hind"/>
                <a:cs typeface="Hind"/>
                <a:sym typeface="Hind"/>
              </a:defRPr>
            </a:lvl6pPr>
            <a:lvl7pPr lvl="6" algn="ctr">
              <a:lnSpc>
                <a:spcPct val="100000"/>
              </a:lnSpc>
              <a:spcBef>
                <a:spcPts val="0"/>
              </a:spcBef>
              <a:spcAft>
                <a:spcPts val="0"/>
              </a:spcAft>
              <a:buSzPts val="2000"/>
              <a:buFont typeface="Hind"/>
              <a:buNone/>
              <a:defRPr b="1" sz="2000">
                <a:latin typeface="Hind"/>
                <a:ea typeface="Hind"/>
                <a:cs typeface="Hind"/>
                <a:sym typeface="Hind"/>
              </a:defRPr>
            </a:lvl7pPr>
            <a:lvl8pPr lvl="7" algn="ctr">
              <a:lnSpc>
                <a:spcPct val="100000"/>
              </a:lnSpc>
              <a:spcBef>
                <a:spcPts val="0"/>
              </a:spcBef>
              <a:spcAft>
                <a:spcPts val="0"/>
              </a:spcAft>
              <a:buSzPts val="2000"/>
              <a:buFont typeface="Hind"/>
              <a:buNone/>
              <a:defRPr b="1" sz="2000">
                <a:latin typeface="Hind"/>
                <a:ea typeface="Hind"/>
                <a:cs typeface="Hind"/>
                <a:sym typeface="Hind"/>
              </a:defRPr>
            </a:lvl8pPr>
            <a:lvl9pPr lvl="8" algn="ctr">
              <a:lnSpc>
                <a:spcPct val="100000"/>
              </a:lnSpc>
              <a:spcBef>
                <a:spcPts val="0"/>
              </a:spcBef>
              <a:spcAft>
                <a:spcPts val="0"/>
              </a:spcAft>
              <a:buSzPts val="2000"/>
              <a:buFont typeface="Hind"/>
              <a:buNone/>
              <a:defRPr b="1" sz="2000">
                <a:latin typeface="Hind"/>
                <a:ea typeface="Hind"/>
                <a:cs typeface="Hind"/>
                <a:sym typeface="Hind"/>
              </a:defRPr>
            </a:lvl9pPr>
          </a:lstStyle>
          <a:p/>
        </p:txBody>
      </p:sp>
      <p:sp>
        <p:nvSpPr>
          <p:cNvPr id="274" name="Google Shape;274;p25"/>
          <p:cNvSpPr txBox="1"/>
          <p:nvPr>
            <p:ph idx="5" type="subTitle"/>
          </p:nvPr>
        </p:nvSpPr>
        <p:spPr>
          <a:xfrm>
            <a:off x="5618429" y="3619200"/>
            <a:ext cx="1892400" cy="38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Hind"/>
              <a:buNone/>
              <a:defRPr b="1" sz="2000">
                <a:latin typeface="Arvo"/>
                <a:ea typeface="Arvo"/>
                <a:cs typeface="Arvo"/>
                <a:sym typeface="Arvo"/>
              </a:defRPr>
            </a:lvl1pPr>
            <a:lvl2pPr lvl="1" algn="ctr">
              <a:lnSpc>
                <a:spcPct val="100000"/>
              </a:lnSpc>
              <a:spcBef>
                <a:spcPts val="0"/>
              </a:spcBef>
              <a:spcAft>
                <a:spcPts val="0"/>
              </a:spcAft>
              <a:buSzPts val="2000"/>
              <a:buFont typeface="Hind"/>
              <a:buNone/>
              <a:defRPr b="1" sz="2000">
                <a:latin typeface="Hind"/>
                <a:ea typeface="Hind"/>
                <a:cs typeface="Hind"/>
                <a:sym typeface="Hind"/>
              </a:defRPr>
            </a:lvl2pPr>
            <a:lvl3pPr lvl="2" algn="ctr">
              <a:lnSpc>
                <a:spcPct val="100000"/>
              </a:lnSpc>
              <a:spcBef>
                <a:spcPts val="0"/>
              </a:spcBef>
              <a:spcAft>
                <a:spcPts val="0"/>
              </a:spcAft>
              <a:buSzPts val="2000"/>
              <a:buFont typeface="Hind"/>
              <a:buNone/>
              <a:defRPr b="1" sz="2000">
                <a:latin typeface="Hind"/>
                <a:ea typeface="Hind"/>
                <a:cs typeface="Hind"/>
                <a:sym typeface="Hind"/>
              </a:defRPr>
            </a:lvl3pPr>
            <a:lvl4pPr lvl="3" algn="ctr">
              <a:lnSpc>
                <a:spcPct val="100000"/>
              </a:lnSpc>
              <a:spcBef>
                <a:spcPts val="0"/>
              </a:spcBef>
              <a:spcAft>
                <a:spcPts val="0"/>
              </a:spcAft>
              <a:buSzPts val="2000"/>
              <a:buFont typeface="Hind"/>
              <a:buNone/>
              <a:defRPr b="1" sz="2000">
                <a:latin typeface="Hind"/>
                <a:ea typeface="Hind"/>
                <a:cs typeface="Hind"/>
                <a:sym typeface="Hind"/>
              </a:defRPr>
            </a:lvl4pPr>
            <a:lvl5pPr lvl="4" algn="ctr">
              <a:lnSpc>
                <a:spcPct val="100000"/>
              </a:lnSpc>
              <a:spcBef>
                <a:spcPts val="0"/>
              </a:spcBef>
              <a:spcAft>
                <a:spcPts val="0"/>
              </a:spcAft>
              <a:buSzPts val="2000"/>
              <a:buFont typeface="Hind"/>
              <a:buNone/>
              <a:defRPr b="1" sz="2000">
                <a:latin typeface="Hind"/>
                <a:ea typeface="Hind"/>
                <a:cs typeface="Hind"/>
                <a:sym typeface="Hind"/>
              </a:defRPr>
            </a:lvl5pPr>
            <a:lvl6pPr lvl="5" algn="ctr">
              <a:lnSpc>
                <a:spcPct val="100000"/>
              </a:lnSpc>
              <a:spcBef>
                <a:spcPts val="0"/>
              </a:spcBef>
              <a:spcAft>
                <a:spcPts val="0"/>
              </a:spcAft>
              <a:buSzPts val="2000"/>
              <a:buFont typeface="Hind"/>
              <a:buNone/>
              <a:defRPr b="1" sz="2000">
                <a:latin typeface="Hind"/>
                <a:ea typeface="Hind"/>
                <a:cs typeface="Hind"/>
                <a:sym typeface="Hind"/>
              </a:defRPr>
            </a:lvl6pPr>
            <a:lvl7pPr lvl="6" algn="ctr">
              <a:lnSpc>
                <a:spcPct val="100000"/>
              </a:lnSpc>
              <a:spcBef>
                <a:spcPts val="0"/>
              </a:spcBef>
              <a:spcAft>
                <a:spcPts val="0"/>
              </a:spcAft>
              <a:buSzPts val="2000"/>
              <a:buFont typeface="Hind"/>
              <a:buNone/>
              <a:defRPr b="1" sz="2000">
                <a:latin typeface="Hind"/>
                <a:ea typeface="Hind"/>
                <a:cs typeface="Hind"/>
                <a:sym typeface="Hind"/>
              </a:defRPr>
            </a:lvl7pPr>
            <a:lvl8pPr lvl="7" algn="ctr">
              <a:lnSpc>
                <a:spcPct val="100000"/>
              </a:lnSpc>
              <a:spcBef>
                <a:spcPts val="0"/>
              </a:spcBef>
              <a:spcAft>
                <a:spcPts val="0"/>
              </a:spcAft>
              <a:buSzPts val="2000"/>
              <a:buFont typeface="Hind"/>
              <a:buNone/>
              <a:defRPr b="1" sz="2000">
                <a:latin typeface="Hind"/>
                <a:ea typeface="Hind"/>
                <a:cs typeface="Hind"/>
                <a:sym typeface="Hind"/>
              </a:defRPr>
            </a:lvl8pPr>
            <a:lvl9pPr lvl="8" algn="ctr">
              <a:lnSpc>
                <a:spcPct val="100000"/>
              </a:lnSpc>
              <a:spcBef>
                <a:spcPts val="0"/>
              </a:spcBef>
              <a:spcAft>
                <a:spcPts val="0"/>
              </a:spcAft>
              <a:buSzPts val="2000"/>
              <a:buFont typeface="Hind"/>
              <a:buNone/>
              <a:defRPr b="1" sz="2000">
                <a:latin typeface="Hind"/>
                <a:ea typeface="Hind"/>
                <a:cs typeface="Hind"/>
                <a:sym typeface="Hind"/>
              </a:defRPr>
            </a:lvl9pPr>
          </a:lstStyle>
          <a:p/>
        </p:txBody>
      </p:sp>
      <p:sp>
        <p:nvSpPr>
          <p:cNvPr id="275" name="Google Shape;275;p25"/>
          <p:cNvSpPr txBox="1"/>
          <p:nvPr>
            <p:ph idx="6"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76" name="Google Shape;276;p25"/>
          <p:cNvGrpSpPr/>
          <p:nvPr/>
        </p:nvGrpSpPr>
        <p:grpSpPr>
          <a:xfrm>
            <a:off x="720072" y="540000"/>
            <a:ext cx="7704093" cy="577207"/>
            <a:chOff x="3667800" y="1583575"/>
            <a:chExt cx="4756200" cy="577207"/>
          </a:xfrm>
        </p:grpSpPr>
        <p:cxnSp>
          <p:nvCxnSpPr>
            <p:cNvPr id="277" name="Google Shape;277;p2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78" name="Google Shape;278;p2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79" name="Shape 279"/>
        <p:cNvGrpSpPr/>
        <p:nvPr/>
      </p:nvGrpSpPr>
      <p:grpSpPr>
        <a:xfrm>
          <a:off x="0" y="0"/>
          <a:ext cx="0" cy="0"/>
          <a:chOff x="0" y="0"/>
          <a:chExt cx="0" cy="0"/>
        </a:xfrm>
      </p:grpSpPr>
      <p:pic>
        <p:nvPicPr>
          <p:cNvPr id="280" name="Google Shape;280;p2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81" name="Google Shape;281;p26"/>
          <p:cNvGrpSpPr/>
          <p:nvPr/>
        </p:nvGrpSpPr>
        <p:grpSpPr>
          <a:xfrm>
            <a:off x="164250" y="145200"/>
            <a:ext cx="8815500" cy="4853100"/>
            <a:chOff x="164250" y="145200"/>
            <a:chExt cx="8815500" cy="4853100"/>
          </a:xfrm>
        </p:grpSpPr>
        <p:sp>
          <p:nvSpPr>
            <p:cNvPr id="282" name="Google Shape;282;p2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4" name="Google Shape;284;p2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85" name="Google Shape;285;p26"/>
          <p:cNvSpPr txBox="1"/>
          <p:nvPr>
            <p:ph type="title"/>
          </p:nvPr>
        </p:nvSpPr>
        <p:spPr>
          <a:xfrm>
            <a:off x="720000" y="543024"/>
            <a:ext cx="3852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86" name="Google Shape;286;p26"/>
          <p:cNvGrpSpPr/>
          <p:nvPr/>
        </p:nvGrpSpPr>
        <p:grpSpPr>
          <a:xfrm>
            <a:off x="720109" y="540020"/>
            <a:ext cx="3852046" cy="577207"/>
            <a:chOff x="3667800" y="1583575"/>
            <a:chExt cx="4756200" cy="577207"/>
          </a:xfrm>
        </p:grpSpPr>
        <p:cxnSp>
          <p:nvCxnSpPr>
            <p:cNvPr id="287" name="Google Shape;287;p2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88" name="Google Shape;288;p2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289" name="Shape 289"/>
        <p:cNvGrpSpPr/>
        <p:nvPr/>
      </p:nvGrpSpPr>
      <p:grpSpPr>
        <a:xfrm>
          <a:off x="0" y="0"/>
          <a:ext cx="0" cy="0"/>
          <a:chOff x="0" y="0"/>
          <a:chExt cx="0" cy="0"/>
        </a:xfrm>
      </p:grpSpPr>
      <p:pic>
        <p:nvPicPr>
          <p:cNvPr id="290" name="Google Shape;290;p2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91" name="Google Shape;291;p27"/>
          <p:cNvGrpSpPr/>
          <p:nvPr/>
        </p:nvGrpSpPr>
        <p:grpSpPr>
          <a:xfrm>
            <a:off x="164250" y="145200"/>
            <a:ext cx="8815500" cy="4853100"/>
            <a:chOff x="164250" y="145200"/>
            <a:chExt cx="8815500" cy="4853100"/>
          </a:xfrm>
        </p:grpSpPr>
        <p:sp>
          <p:nvSpPr>
            <p:cNvPr id="292" name="Google Shape;292;p2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4" name="Google Shape;294;p27"/>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95" name="Google Shape;295;p27"/>
          <p:cNvSpPr txBox="1"/>
          <p:nvPr>
            <p:ph type="title"/>
          </p:nvPr>
        </p:nvSpPr>
        <p:spPr>
          <a:xfrm>
            <a:off x="720000" y="541786"/>
            <a:ext cx="54822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96" name="Google Shape;296;p27"/>
          <p:cNvGrpSpPr/>
          <p:nvPr/>
        </p:nvGrpSpPr>
        <p:grpSpPr>
          <a:xfrm>
            <a:off x="719892" y="540045"/>
            <a:ext cx="5481996" cy="577207"/>
            <a:chOff x="3667800" y="1583575"/>
            <a:chExt cx="4756200" cy="577207"/>
          </a:xfrm>
        </p:grpSpPr>
        <p:cxnSp>
          <p:nvCxnSpPr>
            <p:cNvPr id="297" name="Google Shape;297;p2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98" name="Google Shape;298;p2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99" name="Shape 299"/>
        <p:cNvGrpSpPr/>
        <p:nvPr/>
      </p:nvGrpSpPr>
      <p:grpSpPr>
        <a:xfrm>
          <a:off x="0" y="0"/>
          <a:ext cx="0" cy="0"/>
          <a:chOff x="0" y="0"/>
          <a:chExt cx="0" cy="0"/>
        </a:xfrm>
      </p:grpSpPr>
      <p:pic>
        <p:nvPicPr>
          <p:cNvPr id="300" name="Google Shape;300;p2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01" name="Google Shape;301;p28"/>
          <p:cNvGrpSpPr/>
          <p:nvPr/>
        </p:nvGrpSpPr>
        <p:grpSpPr>
          <a:xfrm>
            <a:off x="164250" y="145200"/>
            <a:ext cx="8815500" cy="4853100"/>
            <a:chOff x="164250" y="145200"/>
            <a:chExt cx="8815500" cy="4853100"/>
          </a:xfrm>
        </p:grpSpPr>
        <p:sp>
          <p:nvSpPr>
            <p:cNvPr id="302" name="Google Shape;302;p2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4" name="Google Shape;304;p2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305" name="Google Shape;305;p28"/>
          <p:cNvSpPr txBox="1"/>
          <p:nvPr>
            <p:ph type="ctrTitle"/>
          </p:nvPr>
        </p:nvSpPr>
        <p:spPr>
          <a:xfrm>
            <a:off x="1143250" y="777066"/>
            <a:ext cx="3155100" cy="9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7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06" name="Google Shape;306;p28"/>
          <p:cNvSpPr txBox="1"/>
          <p:nvPr>
            <p:ph idx="1" type="subTitle"/>
          </p:nvPr>
        </p:nvSpPr>
        <p:spPr>
          <a:xfrm>
            <a:off x="1511379" y="1951275"/>
            <a:ext cx="2400600" cy="13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 name="Google Shape;307;p28"/>
          <p:cNvSpPr txBox="1"/>
          <p:nvPr>
            <p:ph idx="2" type="subTitle"/>
          </p:nvPr>
        </p:nvSpPr>
        <p:spPr>
          <a:xfrm>
            <a:off x="1119100" y="3936671"/>
            <a:ext cx="3203400" cy="2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30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8" name="Google Shape;308;p28"/>
          <p:cNvSpPr txBox="1"/>
          <p:nvPr/>
        </p:nvSpPr>
        <p:spPr>
          <a:xfrm>
            <a:off x="720000" y="4302925"/>
            <a:ext cx="3852000" cy="300600"/>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Anaheim"/>
                <a:ea typeface="Anaheim"/>
                <a:cs typeface="Anaheim"/>
                <a:sym typeface="Anaheim"/>
              </a:rPr>
              <a:t>CREDITS: This presentation template was created by </a:t>
            </a:r>
            <a:r>
              <a:rPr b="1" i="0" lang="en" sz="1000" u="none" cap="none" strike="noStrike">
                <a:solidFill>
                  <a:schemeClr val="hlink"/>
                </a:solidFill>
                <a:uFill>
                  <a:noFill/>
                </a:uFill>
                <a:latin typeface="Anaheim"/>
                <a:ea typeface="Anaheim"/>
                <a:cs typeface="Anaheim"/>
                <a:sym typeface="Anaheim"/>
                <a:hlinkClick r:id="rId3"/>
              </a:rPr>
              <a:t>Slidesgo</a:t>
            </a:r>
            <a:r>
              <a:rPr b="0" i="0" lang="en" sz="1000" u="none" cap="none" strike="noStrike">
                <a:solidFill>
                  <a:schemeClr val="dk1"/>
                </a:solidFill>
                <a:latin typeface="Anaheim"/>
                <a:ea typeface="Anaheim"/>
                <a:cs typeface="Anaheim"/>
                <a:sym typeface="Anaheim"/>
              </a:rPr>
              <a:t>, including icons by </a:t>
            </a:r>
            <a:r>
              <a:rPr b="1" i="0" lang="en" sz="1000" u="none" cap="none" strike="noStrike">
                <a:solidFill>
                  <a:schemeClr val="hlink"/>
                </a:solidFill>
                <a:uFill>
                  <a:noFill/>
                </a:uFill>
                <a:latin typeface="Anaheim"/>
                <a:ea typeface="Anaheim"/>
                <a:cs typeface="Anaheim"/>
                <a:sym typeface="Anaheim"/>
                <a:hlinkClick r:id="rId4"/>
              </a:rPr>
              <a:t>Flaticon</a:t>
            </a:r>
            <a:r>
              <a:rPr b="0" i="0" lang="en" sz="1000" u="none" cap="none" strike="noStrike">
                <a:solidFill>
                  <a:schemeClr val="dk1"/>
                </a:solidFill>
                <a:latin typeface="Anaheim"/>
                <a:ea typeface="Anaheim"/>
                <a:cs typeface="Anaheim"/>
                <a:sym typeface="Anaheim"/>
              </a:rPr>
              <a:t> and infographics &amp; images by </a:t>
            </a:r>
            <a:r>
              <a:rPr b="1" i="0" lang="en" sz="1000" u="none" cap="none" strike="noStrike">
                <a:solidFill>
                  <a:schemeClr val="hlink"/>
                </a:solidFill>
                <a:uFill>
                  <a:noFill/>
                </a:uFill>
                <a:latin typeface="Anaheim"/>
                <a:ea typeface="Anaheim"/>
                <a:cs typeface="Anaheim"/>
                <a:sym typeface="Anaheim"/>
                <a:hlinkClick r:id="rId5"/>
              </a:rPr>
              <a:t>Freepik</a:t>
            </a:r>
            <a:endParaRPr b="1" i="0" sz="1400" u="none" cap="none" strike="noStrike">
              <a:solidFill>
                <a:schemeClr val="dk1"/>
              </a:solidFill>
              <a:latin typeface="Anaheim"/>
              <a:ea typeface="Anaheim"/>
              <a:cs typeface="Anaheim"/>
              <a:sym typeface="Anahe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_1">
    <p:spTree>
      <p:nvGrpSpPr>
        <p:cNvPr id="309" name="Shape 309"/>
        <p:cNvGrpSpPr/>
        <p:nvPr/>
      </p:nvGrpSpPr>
      <p:grpSpPr>
        <a:xfrm>
          <a:off x="0" y="0"/>
          <a:ext cx="0" cy="0"/>
          <a:chOff x="0" y="0"/>
          <a:chExt cx="0" cy="0"/>
        </a:xfrm>
      </p:grpSpPr>
      <p:pic>
        <p:nvPicPr>
          <p:cNvPr id="310" name="Google Shape;310;p29"/>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11" name="Google Shape;311;p29"/>
          <p:cNvGrpSpPr/>
          <p:nvPr/>
        </p:nvGrpSpPr>
        <p:grpSpPr>
          <a:xfrm>
            <a:off x="164250" y="145200"/>
            <a:ext cx="8815500" cy="4853100"/>
            <a:chOff x="164250" y="145200"/>
            <a:chExt cx="8815500" cy="4853100"/>
          </a:xfrm>
        </p:grpSpPr>
        <p:sp>
          <p:nvSpPr>
            <p:cNvPr id="312" name="Google Shape;312;p29"/>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9"/>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4" name="Google Shape;314;p29"/>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5" name="Shape 35"/>
        <p:cNvGrpSpPr/>
        <p:nvPr/>
      </p:nvGrpSpPr>
      <p:grpSpPr>
        <a:xfrm>
          <a:off x="0" y="0"/>
          <a:ext cx="0" cy="0"/>
          <a:chOff x="0" y="0"/>
          <a:chExt cx="0" cy="0"/>
        </a:xfrm>
      </p:grpSpPr>
      <p:pic>
        <p:nvPicPr>
          <p:cNvPr id="36" name="Google Shape;36;p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7" name="Google Shape;37;p4"/>
          <p:cNvGrpSpPr/>
          <p:nvPr/>
        </p:nvGrpSpPr>
        <p:grpSpPr>
          <a:xfrm>
            <a:off x="164250" y="145200"/>
            <a:ext cx="8815500" cy="4853100"/>
            <a:chOff x="164250" y="145200"/>
            <a:chExt cx="8815500" cy="4853100"/>
          </a:xfrm>
        </p:grpSpPr>
        <p:sp>
          <p:nvSpPr>
            <p:cNvPr id="38" name="Google Shape;38;p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 name="Google Shape;40;p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41" name="Google Shape;41;p4"/>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4"/>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3" name="Google Shape;43;p4"/>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4"/>
          <p:cNvSpPr txBox="1"/>
          <p:nvPr>
            <p:ph idx="3" type="title"/>
          </p:nvPr>
        </p:nvSpPr>
        <p:spPr>
          <a:xfrm>
            <a:off x="3684029" y="3529450"/>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5" name="Google Shape;45;p4"/>
          <p:cNvSpPr txBox="1"/>
          <p:nvPr>
            <p:ph idx="4" type="subTitle"/>
          </p:nvPr>
        </p:nvSpPr>
        <p:spPr>
          <a:xfrm>
            <a:off x="3684029" y="4115975"/>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4"/>
          <p:cNvSpPr txBox="1"/>
          <p:nvPr>
            <p:ph idx="5" type="title"/>
          </p:nvPr>
        </p:nvSpPr>
        <p:spPr>
          <a:xfrm>
            <a:off x="6366586" y="2998125"/>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7" name="Google Shape;47;p4"/>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50" name="Google Shape;50;p5"/>
          <p:cNvGrpSpPr/>
          <p:nvPr/>
        </p:nvGrpSpPr>
        <p:grpSpPr>
          <a:xfrm>
            <a:off x="164250" y="145200"/>
            <a:ext cx="8815500" cy="4853100"/>
            <a:chOff x="164250" y="145200"/>
            <a:chExt cx="8815500" cy="4853100"/>
          </a:xfrm>
        </p:grpSpPr>
        <p:sp>
          <p:nvSpPr>
            <p:cNvPr id="51" name="Google Shape;51;p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3" name="Google Shape;53;p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54" name="Google Shape;54;p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55" name="Google Shape;55;p5"/>
          <p:cNvGrpSpPr/>
          <p:nvPr/>
        </p:nvGrpSpPr>
        <p:grpSpPr>
          <a:xfrm>
            <a:off x="720072" y="540000"/>
            <a:ext cx="7704093" cy="577207"/>
            <a:chOff x="3667800" y="1583575"/>
            <a:chExt cx="4756200" cy="577207"/>
          </a:xfrm>
        </p:grpSpPr>
        <p:cxnSp>
          <p:nvCxnSpPr>
            <p:cNvPr id="56" name="Google Shape;56;p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7" name="Google Shape;57;p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58" name="Shape 58"/>
        <p:cNvGrpSpPr/>
        <p:nvPr/>
      </p:nvGrpSpPr>
      <p:grpSpPr>
        <a:xfrm>
          <a:off x="0" y="0"/>
          <a:ext cx="0" cy="0"/>
          <a:chOff x="0" y="0"/>
          <a:chExt cx="0" cy="0"/>
        </a:xfrm>
      </p:grpSpPr>
      <p:pic>
        <p:nvPicPr>
          <p:cNvPr id="59" name="Google Shape;59;p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60" name="Google Shape;60;p6"/>
          <p:cNvGrpSpPr/>
          <p:nvPr/>
        </p:nvGrpSpPr>
        <p:grpSpPr>
          <a:xfrm>
            <a:off x="164250" y="145200"/>
            <a:ext cx="8815500" cy="4853100"/>
            <a:chOff x="164250" y="145200"/>
            <a:chExt cx="8815500" cy="4853100"/>
          </a:xfrm>
        </p:grpSpPr>
        <p:sp>
          <p:nvSpPr>
            <p:cNvPr id="61" name="Google Shape;61;p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 name="Google Shape;63;p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64" name="Google Shape;64;p6"/>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6"/>
          <p:cNvSpPr txBox="1"/>
          <p:nvPr>
            <p:ph idx="2" type="title"/>
          </p:nvPr>
        </p:nvSpPr>
        <p:spPr>
          <a:xfrm>
            <a:off x="720000"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6" name="Google Shape;66;p6"/>
          <p:cNvSpPr txBox="1"/>
          <p:nvPr>
            <p:ph idx="1" type="subTitle"/>
          </p:nvPr>
        </p:nvSpPr>
        <p:spPr>
          <a:xfrm>
            <a:off x="720000"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6"/>
          <p:cNvSpPr txBox="1"/>
          <p:nvPr>
            <p:ph idx="3" type="title"/>
          </p:nvPr>
        </p:nvSpPr>
        <p:spPr>
          <a:xfrm>
            <a:off x="3419269"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8" name="Google Shape;68;p6"/>
          <p:cNvSpPr txBox="1"/>
          <p:nvPr>
            <p:ph idx="4" type="subTitle"/>
          </p:nvPr>
        </p:nvSpPr>
        <p:spPr>
          <a:xfrm>
            <a:off x="3419269"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6"/>
          <p:cNvSpPr txBox="1"/>
          <p:nvPr>
            <p:ph idx="5" type="title"/>
          </p:nvPr>
        </p:nvSpPr>
        <p:spPr>
          <a:xfrm>
            <a:off x="720000"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0" name="Google Shape;70;p6"/>
          <p:cNvSpPr txBox="1"/>
          <p:nvPr>
            <p:ph idx="6" type="subTitle"/>
          </p:nvPr>
        </p:nvSpPr>
        <p:spPr>
          <a:xfrm>
            <a:off x="720000"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6"/>
          <p:cNvSpPr txBox="1"/>
          <p:nvPr>
            <p:ph idx="7" type="title"/>
          </p:nvPr>
        </p:nvSpPr>
        <p:spPr>
          <a:xfrm>
            <a:off x="3419269"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2" name="Google Shape;72;p6"/>
          <p:cNvSpPr txBox="1"/>
          <p:nvPr>
            <p:ph idx="8" type="subTitle"/>
          </p:nvPr>
        </p:nvSpPr>
        <p:spPr>
          <a:xfrm>
            <a:off x="3419269"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6"/>
          <p:cNvSpPr txBox="1"/>
          <p:nvPr>
            <p:ph idx="9" type="title"/>
          </p:nvPr>
        </p:nvSpPr>
        <p:spPr>
          <a:xfrm>
            <a:off x="6118545"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4" name="Google Shape;74;p6"/>
          <p:cNvSpPr txBox="1"/>
          <p:nvPr>
            <p:ph idx="13" type="subTitle"/>
          </p:nvPr>
        </p:nvSpPr>
        <p:spPr>
          <a:xfrm>
            <a:off x="6118545"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6"/>
          <p:cNvSpPr txBox="1"/>
          <p:nvPr>
            <p:ph idx="14" type="title"/>
          </p:nvPr>
        </p:nvSpPr>
        <p:spPr>
          <a:xfrm>
            <a:off x="6118545"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6" name="Google Shape;76;p6"/>
          <p:cNvSpPr txBox="1"/>
          <p:nvPr>
            <p:ph idx="15" type="subTitle"/>
          </p:nvPr>
        </p:nvSpPr>
        <p:spPr>
          <a:xfrm>
            <a:off x="6118545"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pic>
        <p:nvPicPr>
          <p:cNvPr id="78" name="Google Shape;78;p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79" name="Google Shape;79;p7"/>
          <p:cNvGrpSpPr/>
          <p:nvPr/>
        </p:nvGrpSpPr>
        <p:grpSpPr>
          <a:xfrm>
            <a:off x="164250" y="145200"/>
            <a:ext cx="8815500" cy="4853100"/>
            <a:chOff x="164250" y="145200"/>
            <a:chExt cx="8815500" cy="4853100"/>
          </a:xfrm>
        </p:grpSpPr>
        <p:sp>
          <p:nvSpPr>
            <p:cNvPr id="80" name="Google Shape;80;p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2" name="Google Shape;82;p7"/>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83" name="Google Shape;83;p7"/>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7"/>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85" name="Google Shape;85;p7"/>
          <p:cNvGrpSpPr/>
          <p:nvPr/>
        </p:nvGrpSpPr>
        <p:grpSpPr>
          <a:xfrm>
            <a:off x="3889553" y="540020"/>
            <a:ext cx="4535037" cy="577207"/>
            <a:chOff x="3667800" y="1583575"/>
            <a:chExt cx="4756200" cy="577207"/>
          </a:xfrm>
        </p:grpSpPr>
        <p:cxnSp>
          <p:nvCxnSpPr>
            <p:cNvPr id="86" name="Google Shape;86;p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7" name="Google Shape;87;p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88" name="Shape 88"/>
        <p:cNvGrpSpPr/>
        <p:nvPr/>
      </p:nvGrpSpPr>
      <p:grpSpPr>
        <a:xfrm>
          <a:off x="0" y="0"/>
          <a:ext cx="0" cy="0"/>
          <a:chOff x="0" y="0"/>
          <a:chExt cx="0" cy="0"/>
        </a:xfrm>
      </p:grpSpPr>
      <p:pic>
        <p:nvPicPr>
          <p:cNvPr id="89" name="Google Shape;89;p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90" name="Google Shape;90;p8"/>
          <p:cNvGrpSpPr/>
          <p:nvPr/>
        </p:nvGrpSpPr>
        <p:grpSpPr>
          <a:xfrm>
            <a:off x="164250" y="145200"/>
            <a:ext cx="8815500" cy="4853100"/>
            <a:chOff x="164250" y="145200"/>
            <a:chExt cx="8815500" cy="4853100"/>
          </a:xfrm>
        </p:grpSpPr>
        <p:sp>
          <p:nvSpPr>
            <p:cNvPr id="91" name="Google Shape;91;p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3" name="Google Shape;93;p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94" name="Google Shape;94;p8"/>
          <p:cNvSpPr txBox="1"/>
          <p:nvPr>
            <p:ph idx="1" type="subTitle"/>
          </p:nvPr>
        </p:nvSpPr>
        <p:spPr>
          <a:xfrm>
            <a:off x="2894422" y="1917431"/>
            <a:ext cx="16344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5" name="Google Shape;95;p8"/>
          <p:cNvSpPr txBox="1"/>
          <p:nvPr>
            <p:ph idx="2" type="subTitle"/>
          </p:nvPr>
        </p:nvSpPr>
        <p:spPr>
          <a:xfrm>
            <a:off x="2894425"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8"/>
          <p:cNvSpPr txBox="1"/>
          <p:nvPr>
            <p:ph idx="3" type="subTitle"/>
          </p:nvPr>
        </p:nvSpPr>
        <p:spPr>
          <a:xfrm>
            <a:off x="4835272" y="1917431"/>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7" name="Google Shape;97;p8"/>
          <p:cNvSpPr txBox="1"/>
          <p:nvPr>
            <p:ph idx="4" type="subTitle"/>
          </p:nvPr>
        </p:nvSpPr>
        <p:spPr>
          <a:xfrm>
            <a:off x="4835275"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8"/>
          <p:cNvSpPr txBox="1"/>
          <p:nvPr>
            <p:ph idx="5" type="subTitle"/>
          </p:nvPr>
        </p:nvSpPr>
        <p:spPr>
          <a:xfrm>
            <a:off x="2894422" y="3478394"/>
            <a:ext cx="16344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9" name="Google Shape;99;p8"/>
          <p:cNvSpPr txBox="1"/>
          <p:nvPr>
            <p:ph idx="6" type="subTitle"/>
          </p:nvPr>
        </p:nvSpPr>
        <p:spPr>
          <a:xfrm>
            <a:off x="2894425" y="3893705"/>
            <a:ext cx="16344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8"/>
          <p:cNvSpPr txBox="1"/>
          <p:nvPr>
            <p:ph idx="7" type="subTitle"/>
          </p:nvPr>
        </p:nvSpPr>
        <p:spPr>
          <a:xfrm>
            <a:off x="4835272" y="3478395"/>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1" name="Google Shape;101;p8"/>
          <p:cNvSpPr txBox="1"/>
          <p:nvPr>
            <p:ph idx="8" type="subTitle"/>
          </p:nvPr>
        </p:nvSpPr>
        <p:spPr>
          <a:xfrm>
            <a:off x="4835274" y="3893706"/>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8"/>
          <p:cNvSpPr txBox="1"/>
          <p:nvPr>
            <p:ph idx="9" type="subTitle"/>
          </p:nvPr>
        </p:nvSpPr>
        <p:spPr>
          <a:xfrm>
            <a:off x="6780647" y="1917431"/>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3" name="Google Shape;103;p8"/>
          <p:cNvSpPr txBox="1"/>
          <p:nvPr>
            <p:ph idx="13" type="subTitle"/>
          </p:nvPr>
        </p:nvSpPr>
        <p:spPr>
          <a:xfrm>
            <a:off x="6780650"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8"/>
          <p:cNvSpPr txBox="1"/>
          <p:nvPr>
            <p:ph idx="14" type="subTitle"/>
          </p:nvPr>
        </p:nvSpPr>
        <p:spPr>
          <a:xfrm>
            <a:off x="6780673" y="3478389"/>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5" name="Google Shape;105;p8"/>
          <p:cNvSpPr txBox="1"/>
          <p:nvPr>
            <p:ph idx="15" type="subTitle"/>
          </p:nvPr>
        </p:nvSpPr>
        <p:spPr>
          <a:xfrm>
            <a:off x="6780675" y="3893705"/>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8"/>
          <p:cNvSpPr txBox="1"/>
          <p:nvPr>
            <p:ph type="title"/>
          </p:nvPr>
        </p:nvSpPr>
        <p:spPr>
          <a:xfrm>
            <a:off x="2894500" y="542381"/>
            <a:ext cx="5529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07" name="Google Shape;107;p8"/>
          <p:cNvGrpSpPr/>
          <p:nvPr/>
        </p:nvGrpSpPr>
        <p:grpSpPr>
          <a:xfrm>
            <a:off x="2894274" y="540020"/>
            <a:ext cx="5529558" cy="577207"/>
            <a:chOff x="3667800" y="1583575"/>
            <a:chExt cx="4756200" cy="577207"/>
          </a:xfrm>
        </p:grpSpPr>
        <p:cxnSp>
          <p:nvCxnSpPr>
            <p:cNvPr id="108" name="Google Shape;108;p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109" name="Google Shape;109;p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10" name="Shape 110"/>
        <p:cNvGrpSpPr/>
        <p:nvPr/>
      </p:nvGrpSpPr>
      <p:grpSpPr>
        <a:xfrm>
          <a:off x="0" y="0"/>
          <a:ext cx="0" cy="0"/>
          <a:chOff x="0" y="0"/>
          <a:chExt cx="0" cy="0"/>
        </a:xfrm>
      </p:grpSpPr>
      <p:pic>
        <p:nvPicPr>
          <p:cNvPr id="111" name="Google Shape;111;p9"/>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12" name="Google Shape;112;p9"/>
          <p:cNvGrpSpPr/>
          <p:nvPr/>
        </p:nvGrpSpPr>
        <p:grpSpPr>
          <a:xfrm>
            <a:off x="164250" y="145200"/>
            <a:ext cx="8815500" cy="4853100"/>
            <a:chOff x="164250" y="145200"/>
            <a:chExt cx="8815500" cy="4853100"/>
          </a:xfrm>
        </p:grpSpPr>
        <p:sp>
          <p:nvSpPr>
            <p:cNvPr id="113" name="Google Shape;113;p9"/>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9"/>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5" name="Google Shape;115;p9"/>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16" name="Google Shape;116;p9"/>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7" name="Google Shape;117;p9"/>
          <p:cNvSpPr txBox="1"/>
          <p:nvPr>
            <p:ph idx="2" type="title"/>
          </p:nvPr>
        </p:nvSpPr>
        <p:spPr>
          <a:xfrm>
            <a:off x="7200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18" name="Google Shape;118;p9"/>
          <p:cNvSpPr txBox="1"/>
          <p:nvPr>
            <p:ph idx="1" type="subTitle"/>
          </p:nvPr>
        </p:nvSpPr>
        <p:spPr>
          <a:xfrm>
            <a:off x="7200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 name="Google Shape;119;p9"/>
          <p:cNvSpPr txBox="1"/>
          <p:nvPr>
            <p:ph idx="3" type="title"/>
          </p:nvPr>
        </p:nvSpPr>
        <p:spPr>
          <a:xfrm>
            <a:off x="34038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0" name="Google Shape;120;p9"/>
          <p:cNvSpPr txBox="1"/>
          <p:nvPr>
            <p:ph idx="4" type="subTitle"/>
          </p:nvPr>
        </p:nvSpPr>
        <p:spPr>
          <a:xfrm>
            <a:off x="34038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9"/>
          <p:cNvSpPr txBox="1"/>
          <p:nvPr>
            <p:ph idx="5" type="title"/>
          </p:nvPr>
        </p:nvSpPr>
        <p:spPr>
          <a:xfrm>
            <a:off x="60876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2" name="Google Shape;122;p9"/>
          <p:cNvSpPr txBox="1"/>
          <p:nvPr>
            <p:ph idx="6" type="subTitle"/>
          </p:nvPr>
        </p:nvSpPr>
        <p:spPr>
          <a:xfrm>
            <a:off x="60876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123" name="Shape 123"/>
        <p:cNvGrpSpPr/>
        <p:nvPr/>
      </p:nvGrpSpPr>
      <p:grpSpPr>
        <a:xfrm>
          <a:off x="0" y="0"/>
          <a:ext cx="0" cy="0"/>
          <a:chOff x="0" y="0"/>
          <a:chExt cx="0" cy="0"/>
        </a:xfrm>
      </p:grpSpPr>
      <p:pic>
        <p:nvPicPr>
          <p:cNvPr id="124" name="Google Shape;124;p10"/>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25" name="Google Shape;125;p10"/>
          <p:cNvGrpSpPr/>
          <p:nvPr/>
        </p:nvGrpSpPr>
        <p:grpSpPr>
          <a:xfrm>
            <a:off x="164250" y="145200"/>
            <a:ext cx="8815500" cy="4853100"/>
            <a:chOff x="164250" y="145200"/>
            <a:chExt cx="8815500" cy="4853100"/>
          </a:xfrm>
        </p:grpSpPr>
        <p:sp>
          <p:nvSpPr>
            <p:cNvPr id="126" name="Google Shape;126;p10"/>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8" name="Google Shape;128;p10"/>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29" name="Google Shape;129;p1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0" name="Google Shape;130;p10"/>
          <p:cNvSpPr txBox="1"/>
          <p:nvPr>
            <p:ph idx="1" type="subTitle"/>
          </p:nvPr>
        </p:nvSpPr>
        <p:spPr>
          <a:xfrm>
            <a:off x="1886925" y="18944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0"/>
          <p:cNvSpPr txBox="1"/>
          <p:nvPr>
            <p:ph idx="2" type="title"/>
          </p:nvPr>
        </p:nvSpPr>
        <p:spPr>
          <a:xfrm>
            <a:off x="1137882" y="1684375"/>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2" name="Google Shape;132;p10"/>
          <p:cNvSpPr txBox="1"/>
          <p:nvPr>
            <p:ph idx="3" type="subTitle"/>
          </p:nvPr>
        </p:nvSpPr>
        <p:spPr>
          <a:xfrm>
            <a:off x="1886925" y="2931693"/>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0"/>
          <p:cNvSpPr txBox="1"/>
          <p:nvPr>
            <p:ph idx="4" type="title"/>
          </p:nvPr>
        </p:nvSpPr>
        <p:spPr>
          <a:xfrm>
            <a:off x="1140453" y="2732610"/>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4" name="Google Shape;134;p10"/>
          <p:cNvSpPr txBox="1"/>
          <p:nvPr>
            <p:ph idx="5" type="subTitle"/>
          </p:nvPr>
        </p:nvSpPr>
        <p:spPr>
          <a:xfrm>
            <a:off x="1886925" y="398733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0"/>
          <p:cNvSpPr txBox="1"/>
          <p:nvPr>
            <p:ph idx="6" type="title"/>
          </p:nvPr>
        </p:nvSpPr>
        <p:spPr>
          <a:xfrm>
            <a:off x="1140453" y="3776666"/>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6" name="Google Shape;136;p10"/>
          <p:cNvSpPr txBox="1"/>
          <p:nvPr>
            <p:ph idx="7" type="subTitle"/>
          </p:nvPr>
        </p:nvSpPr>
        <p:spPr>
          <a:xfrm>
            <a:off x="1886925" y="14757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
        <p:nvSpPr>
          <p:cNvPr id="137" name="Google Shape;137;p10"/>
          <p:cNvSpPr txBox="1"/>
          <p:nvPr>
            <p:ph idx="8" type="subTitle"/>
          </p:nvPr>
        </p:nvSpPr>
        <p:spPr>
          <a:xfrm>
            <a:off x="1886925" y="2506964"/>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
        <p:nvSpPr>
          <p:cNvPr id="138" name="Google Shape;138;p10"/>
          <p:cNvSpPr txBox="1"/>
          <p:nvPr>
            <p:ph idx="9" type="subTitle"/>
          </p:nvPr>
        </p:nvSpPr>
        <p:spPr>
          <a:xfrm>
            <a:off x="1886925" y="35658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Arvo"/>
              <a:buNone/>
              <a:defRPr b="1" i="0" sz="2800" u="none" cap="none" strike="noStrike">
                <a:solidFill>
                  <a:schemeClr val="dk1"/>
                </a:solidFill>
                <a:latin typeface="Arvo"/>
                <a:ea typeface="Arvo"/>
                <a:cs typeface="Arvo"/>
                <a:sym typeface="Arv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1pPr>
            <a:lvl2pPr indent="-317500" lvl="1" marL="9144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2pPr>
            <a:lvl3pPr indent="-317500" lvl="2" marL="13716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3pPr>
            <a:lvl4pPr indent="-317500" lvl="3" marL="18288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4pPr>
            <a:lvl5pPr indent="-317500" lvl="4" marL="22860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5pPr>
            <a:lvl6pPr indent="-317500" lvl="5" marL="27432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6pPr>
            <a:lvl7pPr indent="-317500" lvl="6" marL="32004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7pPr>
            <a:lvl8pPr indent="-317500" lvl="7" marL="36576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8pPr>
            <a:lvl9pPr indent="-317500" lvl="8" marL="41148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hyperlink" Target="https://github.com/htmw/2024F-pace-super-giants/wiki"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30"/>
          <p:cNvGrpSpPr/>
          <p:nvPr/>
        </p:nvGrpSpPr>
        <p:grpSpPr>
          <a:xfrm>
            <a:off x="3628700" y="3498710"/>
            <a:ext cx="4795305" cy="429010"/>
            <a:chOff x="3628700" y="3051039"/>
            <a:chExt cx="4795305" cy="429010"/>
          </a:xfrm>
        </p:grpSpPr>
        <p:sp>
          <p:nvSpPr>
            <p:cNvPr id="320" name="Google Shape;320;p30"/>
            <p:cNvSpPr/>
            <p:nvPr/>
          </p:nvSpPr>
          <p:spPr>
            <a:xfrm>
              <a:off x="3628700" y="3051039"/>
              <a:ext cx="4795305" cy="429010"/>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0"/>
            <p:cNvSpPr/>
            <p:nvPr/>
          </p:nvSpPr>
          <p:spPr>
            <a:xfrm>
              <a:off x="3914775" y="31886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0"/>
            <p:cNvSpPr/>
            <p:nvPr/>
          </p:nvSpPr>
          <p:spPr>
            <a:xfrm>
              <a:off x="7963565" y="31886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30"/>
          <p:cNvSpPr txBox="1"/>
          <p:nvPr>
            <p:ph type="ctrTitle"/>
          </p:nvPr>
        </p:nvSpPr>
        <p:spPr>
          <a:xfrm>
            <a:off x="3628700" y="1563483"/>
            <a:ext cx="4795200" cy="13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DineWise</a:t>
            </a:r>
            <a:endParaRPr/>
          </a:p>
        </p:txBody>
      </p:sp>
      <p:sp>
        <p:nvSpPr>
          <p:cNvPr id="324" name="Google Shape;324;p30"/>
          <p:cNvSpPr txBox="1"/>
          <p:nvPr>
            <p:ph idx="1" type="subTitle"/>
          </p:nvPr>
        </p:nvSpPr>
        <p:spPr>
          <a:xfrm>
            <a:off x="4029800" y="3487470"/>
            <a:ext cx="3993000" cy="45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chemeClr val="lt1"/>
                </a:solidFill>
              </a:rPr>
              <a:t>Team 2 Pace Super Giants</a:t>
            </a:r>
            <a:endParaRPr>
              <a:solidFill>
                <a:schemeClr val="lt1"/>
              </a:solidFill>
            </a:endParaRPr>
          </a:p>
        </p:txBody>
      </p:sp>
      <p:grpSp>
        <p:nvGrpSpPr>
          <p:cNvPr id="325" name="Google Shape;325;p30"/>
          <p:cNvGrpSpPr/>
          <p:nvPr/>
        </p:nvGrpSpPr>
        <p:grpSpPr>
          <a:xfrm>
            <a:off x="3667800" y="1497845"/>
            <a:ext cx="4756200" cy="1513159"/>
            <a:chOff x="3667800" y="1583575"/>
            <a:chExt cx="4756200" cy="1513159"/>
          </a:xfrm>
        </p:grpSpPr>
        <p:cxnSp>
          <p:nvCxnSpPr>
            <p:cNvPr id="326" name="Google Shape;326;p3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27" name="Google Shape;327;p30"/>
            <p:cNvCxnSpPr/>
            <p:nvPr/>
          </p:nvCxnSpPr>
          <p:spPr>
            <a:xfrm>
              <a:off x="3667800" y="3096734"/>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328" name="Google Shape;328;p30"/>
          <p:cNvPicPr preferRelativeResize="0"/>
          <p:nvPr/>
        </p:nvPicPr>
        <p:blipFill rotWithShape="1">
          <a:blip r:embed="rId3">
            <a:alphaModFix/>
          </a:blip>
          <a:srcRect b="0" l="0" r="0" t="0"/>
          <a:stretch/>
        </p:blipFill>
        <p:spPr>
          <a:xfrm>
            <a:off x="726173" y="543300"/>
            <a:ext cx="2707981" cy="4056900"/>
          </a:xfrm>
          <a:prstGeom prst="rect">
            <a:avLst/>
          </a:prstGeom>
          <a:noFill/>
          <a:ln>
            <a:noFill/>
          </a:ln>
        </p:spPr>
      </p:pic>
      <p:grpSp>
        <p:nvGrpSpPr>
          <p:cNvPr id="329" name="Google Shape;329;p30"/>
          <p:cNvGrpSpPr/>
          <p:nvPr/>
        </p:nvGrpSpPr>
        <p:grpSpPr>
          <a:xfrm>
            <a:off x="3731598" y="1213877"/>
            <a:ext cx="4558528" cy="199222"/>
            <a:chOff x="3679970" y="1299607"/>
            <a:chExt cx="4558528" cy="199222"/>
          </a:xfrm>
        </p:grpSpPr>
        <p:sp>
          <p:nvSpPr>
            <p:cNvPr id="330" name="Google Shape;330;p30"/>
            <p:cNvSpPr/>
            <p:nvPr/>
          </p:nvSpPr>
          <p:spPr>
            <a:xfrm>
              <a:off x="36799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0"/>
            <p:cNvSpPr/>
            <p:nvPr/>
          </p:nvSpPr>
          <p:spPr>
            <a:xfrm>
              <a:off x="40145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0"/>
            <p:cNvSpPr/>
            <p:nvPr/>
          </p:nvSpPr>
          <p:spPr>
            <a:xfrm>
              <a:off x="43491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0"/>
            <p:cNvSpPr/>
            <p:nvPr/>
          </p:nvSpPr>
          <p:spPr>
            <a:xfrm>
              <a:off x="46836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0"/>
            <p:cNvSpPr/>
            <p:nvPr/>
          </p:nvSpPr>
          <p:spPr>
            <a:xfrm>
              <a:off x="50182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0"/>
            <p:cNvSpPr/>
            <p:nvPr/>
          </p:nvSpPr>
          <p:spPr>
            <a:xfrm>
              <a:off x="53528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0"/>
            <p:cNvSpPr/>
            <p:nvPr/>
          </p:nvSpPr>
          <p:spPr>
            <a:xfrm>
              <a:off x="56874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0"/>
            <p:cNvSpPr/>
            <p:nvPr/>
          </p:nvSpPr>
          <p:spPr>
            <a:xfrm>
              <a:off x="60219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0"/>
            <p:cNvSpPr/>
            <p:nvPr/>
          </p:nvSpPr>
          <p:spPr>
            <a:xfrm>
              <a:off x="63565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0"/>
            <p:cNvSpPr/>
            <p:nvPr/>
          </p:nvSpPr>
          <p:spPr>
            <a:xfrm>
              <a:off x="66911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0"/>
            <p:cNvSpPr/>
            <p:nvPr/>
          </p:nvSpPr>
          <p:spPr>
            <a:xfrm>
              <a:off x="70257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0"/>
            <p:cNvSpPr/>
            <p:nvPr/>
          </p:nvSpPr>
          <p:spPr>
            <a:xfrm>
              <a:off x="73602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0"/>
            <p:cNvSpPr/>
            <p:nvPr/>
          </p:nvSpPr>
          <p:spPr>
            <a:xfrm>
              <a:off x="7694870"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0"/>
            <p:cNvSpPr/>
            <p:nvPr/>
          </p:nvSpPr>
          <p:spPr>
            <a:xfrm>
              <a:off x="8029445"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30"/>
          <p:cNvGrpSpPr/>
          <p:nvPr/>
        </p:nvGrpSpPr>
        <p:grpSpPr>
          <a:xfrm>
            <a:off x="3834023" y="3095752"/>
            <a:ext cx="4558528" cy="199222"/>
            <a:chOff x="3679970" y="1299607"/>
            <a:chExt cx="4558528" cy="199222"/>
          </a:xfrm>
        </p:grpSpPr>
        <p:sp>
          <p:nvSpPr>
            <p:cNvPr id="345" name="Google Shape;345;p30"/>
            <p:cNvSpPr/>
            <p:nvPr/>
          </p:nvSpPr>
          <p:spPr>
            <a:xfrm>
              <a:off x="36799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0"/>
            <p:cNvSpPr/>
            <p:nvPr/>
          </p:nvSpPr>
          <p:spPr>
            <a:xfrm>
              <a:off x="40145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0"/>
            <p:cNvSpPr/>
            <p:nvPr/>
          </p:nvSpPr>
          <p:spPr>
            <a:xfrm>
              <a:off x="43491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0"/>
            <p:cNvSpPr/>
            <p:nvPr/>
          </p:nvSpPr>
          <p:spPr>
            <a:xfrm>
              <a:off x="46836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0"/>
            <p:cNvSpPr/>
            <p:nvPr/>
          </p:nvSpPr>
          <p:spPr>
            <a:xfrm>
              <a:off x="50182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0"/>
            <p:cNvSpPr/>
            <p:nvPr/>
          </p:nvSpPr>
          <p:spPr>
            <a:xfrm>
              <a:off x="53528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0"/>
            <p:cNvSpPr/>
            <p:nvPr/>
          </p:nvSpPr>
          <p:spPr>
            <a:xfrm>
              <a:off x="56874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0"/>
            <p:cNvSpPr/>
            <p:nvPr/>
          </p:nvSpPr>
          <p:spPr>
            <a:xfrm>
              <a:off x="60219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0"/>
            <p:cNvSpPr/>
            <p:nvPr/>
          </p:nvSpPr>
          <p:spPr>
            <a:xfrm>
              <a:off x="63565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0"/>
            <p:cNvSpPr/>
            <p:nvPr/>
          </p:nvSpPr>
          <p:spPr>
            <a:xfrm>
              <a:off x="66911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0"/>
            <p:cNvSpPr/>
            <p:nvPr/>
          </p:nvSpPr>
          <p:spPr>
            <a:xfrm>
              <a:off x="70257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0"/>
            <p:cNvSpPr/>
            <p:nvPr/>
          </p:nvSpPr>
          <p:spPr>
            <a:xfrm>
              <a:off x="73602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0"/>
            <p:cNvSpPr/>
            <p:nvPr/>
          </p:nvSpPr>
          <p:spPr>
            <a:xfrm>
              <a:off x="7694870"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0"/>
            <p:cNvSpPr/>
            <p:nvPr/>
          </p:nvSpPr>
          <p:spPr>
            <a:xfrm>
              <a:off x="8029445"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39"/>
          <p:cNvPicPr preferRelativeResize="0"/>
          <p:nvPr/>
        </p:nvPicPr>
        <p:blipFill rotWithShape="1">
          <a:blip r:embed="rId3">
            <a:alphaModFix/>
          </a:blip>
          <a:srcRect b="158" l="0" r="0" t="149"/>
          <a:stretch/>
        </p:blipFill>
        <p:spPr>
          <a:xfrm>
            <a:off x="726175" y="543300"/>
            <a:ext cx="2707974" cy="4056900"/>
          </a:xfrm>
          <a:prstGeom prst="rect">
            <a:avLst/>
          </a:prstGeom>
          <a:noFill/>
          <a:ln>
            <a:noFill/>
          </a:ln>
        </p:spPr>
      </p:pic>
      <p:sp>
        <p:nvSpPr>
          <p:cNvPr id="467" name="Google Shape;467;p39"/>
          <p:cNvSpPr txBox="1"/>
          <p:nvPr>
            <p:ph type="title"/>
          </p:nvPr>
        </p:nvSpPr>
        <p:spPr>
          <a:xfrm>
            <a:off x="37368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Emily</a:t>
            </a:r>
            <a:endParaRPr/>
          </a:p>
        </p:txBody>
      </p:sp>
      <p:sp>
        <p:nvSpPr>
          <p:cNvPr id="468" name="Google Shape;468;p39"/>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Age:</a:t>
            </a:r>
            <a:r>
              <a:rPr lang="en" sz="1300">
                <a:solidFill>
                  <a:srgbClr val="000000"/>
                </a:solidFill>
                <a:latin typeface="Arvo"/>
                <a:ea typeface="Arvo"/>
                <a:cs typeface="Arvo"/>
                <a:sym typeface="Arvo"/>
              </a:rPr>
              <a:t> 21</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Occupation:</a:t>
            </a:r>
            <a:r>
              <a:rPr lang="en" sz="1300">
                <a:solidFill>
                  <a:srgbClr val="000000"/>
                </a:solidFill>
                <a:latin typeface="Arvo"/>
                <a:ea typeface="Arvo"/>
                <a:cs typeface="Arvo"/>
                <a:sym typeface="Arvo"/>
              </a:rPr>
              <a:t> College Student</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Goals:</a:t>
            </a:r>
            <a:r>
              <a:rPr lang="en" sz="1300">
                <a:solidFill>
                  <a:srgbClr val="000000"/>
                </a:solidFill>
                <a:latin typeface="Arvo"/>
                <a:ea typeface="Arvo"/>
                <a:cs typeface="Arvo"/>
                <a:sym typeface="Arvo"/>
              </a:rPr>
              <a:t> Emily wants to enjoy meals at restaurants without exceeding her budget, especially during social outings with friends.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Frustrations:</a:t>
            </a:r>
            <a:r>
              <a:rPr lang="en" sz="1300">
                <a:solidFill>
                  <a:srgbClr val="000000"/>
                </a:solidFill>
                <a:latin typeface="Arvo"/>
                <a:ea typeface="Arvo"/>
                <a:cs typeface="Arvo"/>
                <a:sym typeface="Arvo"/>
              </a:rPr>
              <a:t> High prices during peak times make dining out expensive, and she struggles to find good deals or discounts.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How the app helps:</a:t>
            </a:r>
            <a:r>
              <a:rPr lang="en" sz="1300">
                <a:solidFill>
                  <a:srgbClr val="000000"/>
                </a:solidFill>
                <a:latin typeface="Arvo"/>
                <a:ea typeface="Arvo"/>
                <a:cs typeface="Arvo"/>
                <a:sym typeface="Arvo"/>
              </a:rPr>
              <a:t> The app provides Emily with meal recommendations based on her preferences and budget, while offering her dynamic discounts based on off-peak times or restaurant promotions.</a:t>
            </a:r>
            <a:endParaRPr>
              <a:latin typeface="Arvo"/>
              <a:ea typeface="Arvo"/>
              <a:cs typeface="Arvo"/>
              <a:sym typeface="Ar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0"/>
          <p:cNvSpPr txBox="1"/>
          <p:nvPr>
            <p:ph type="title"/>
          </p:nvPr>
        </p:nvSpPr>
        <p:spPr>
          <a:xfrm>
            <a:off x="22661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MVP</a:t>
            </a:r>
            <a:endParaRPr/>
          </a:p>
        </p:txBody>
      </p:sp>
      <p:sp>
        <p:nvSpPr>
          <p:cNvPr id="474" name="Google Shape;474;p40"/>
          <p:cNvSpPr txBox="1"/>
          <p:nvPr>
            <p:ph idx="1" type="body"/>
          </p:nvPr>
        </p:nvSpPr>
        <p:spPr>
          <a:xfrm>
            <a:off x="2536550" y="1269950"/>
            <a:ext cx="4534800" cy="33192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User and Restaurant Onboarding</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Customer and Restaurant Sign-up</a:t>
            </a:r>
            <a:r>
              <a:rPr lang="en" sz="1000">
                <a:solidFill>
                  <a:srgbClr val="000000"/>
                </a:solidFill>
                <a:latin typeface="Arvo"/>
                <a:ea typeface="Arvo"/>
                <a:cs typeface="Arvo"/>
                <a:sym typeface="Arvo"/>
              </a:rPr>
              <a:t>: Email and social login (Google).</a:t>
            </a:r>
            <a:endParaRPr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Basic Profile Setup</a:t>
            </a:r>
            <a:r>
              <a:rPr lang="en" sz="1000">
                <a:solidFill>
                  <a:srgbClr val="000000"/>
                </a:solidFill>
                <a:latin typeface="Arvo"/>
                <a:ea typeface="Arvo"/>
                <a:cs typeface="Arvo"/>
                <a:sym typeface="Arvo"/>
              </a:rPr>
              <a:t>: Customers set dietary preferences, restaurants onboard basic menu.</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Authentication &amp; Login</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Login/Sign-up</a:t>
            </a:r>
            <a:r>
              <a:rPr lang="en" sz="1000">
                <a:solidFill>
                  <a:srgbClr val="000000"/>
                </a:solidFill>
                <a:latin typeface="Arvo"/>
                <a:ea typeface="Arvo"/>
                <a:cs typeface="Arvo"/>
                <a:sym typeface="Arvo"/>
              </a:rPr>
              <a:t>: Simple email/password or social login.</a:t>
            </a:r>
            <a:endParaRPr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Session Management</a:t>
            </a:r>
            <a:r>
              <a:rPr lang="en" sz="1000">
                <a:solidFill>
                  <a:srgbClr val="000000"/>
                </a:solidFill>
                <a:latin typeface="Arvo"/>
                <a:ea typeface="Arvo"/>
                <a:cs typeface="Arvo"/>
                <a:sym typeface="Arvo"/>
              </a:rPr>
              <a:t>: Basic secure login flow.</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Personalized Menu Recommendations</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ML-powered Recommendations</a:t>
            </a:r>
            <a:r>
              <a:rPr lang="en" sz="1000">
                <a:solidFill>
                  <a:srgbClr val="000000"/>
                </a:solidFill>
                <a:latin typeface="Arvo"/>
                <a:ea typeface="Arvo"/>
                <a:cs typeface="Arvo"/>
                <a:sym typeface="Arvo"/>
              </a:rPr>
              <a:t>: Personalized dish suggestions based on customer preferences.</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Dynamic Pricing</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Real-Time Price Updates</a:t>
            </a:r>
            <a:r>
              <a:rPr lang="en" sz="1000">
                <a:solidFill>
                  <a:srgbClr val="000000"/>
                </a:solidFill>
                <a:latin typeface="Arvo"/>
                <a:ea typeface="Arvo"/>
                <a:cs typeface="Arvo"/>
                <a:sym typeface="Arvo"/>
              </a:rPr>
              <a:t>: Dish prices adjust dynamically based on demand and time of day.</a:t>
            </a:r>
            <a:endParaRPr sz="1000">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lang="en" sz="1000">
                <a:solidFill>
                  <a:srgbClr val="000000"/>
                </a:solidFill>
                <a:latin typeface="Arvo"/>
                <a:ea typeface="Arvo"/>
                <a:cs typeface="Arvo"/>
                <a:sym typeface="Arvo"/>
              </a:rPr>
              <a:t>Basic Order Flow</a:t>
            </a:r>
            <a:endParaRPr b="1" sz="1000">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vo"/>
                <a:ea typeface="Arvo"/>
                <a:cs typeface="Arvo"/>
                <a:sym typeface="Arvo"/>
              </a:rPr>
              <a:t>Add to Cart &amp; Checkout</a:t>
            </a:r>
            <a:r>
              <a:rPr lang="en" sz="1000">
                <a:solidFill>
                  <a:srgbClr val="000000"/>
                </a:solidFill>
                <a:latin typeface="Arvo"/>
                <a:ea typeface="Arvo"/>
                <a:cs typeface="Arvo"/>
                <a:sym typeface="Arvo"/>
              </a:rPr>
              <a:t>: Users can select dishes, view cart, and place orders.</a:t>
            </a:r>
            <a:endParaRPr sz="1000">
              <a:solidFill>
                <a:srgbClr val="000000"/>
              </a:solidFill>
              <a:latin typeface="Arvo"/>
              <a:ea typeface="Arvo"/>
              <a:cs typeface="Arvo"/>
              <a:sym typeface="Arvo"/>
            </a:endParaRPr>
          </a:p>
          <a:p>
            <a:pPr indent="0" lvl="0" marL="0" rtl="0" algn="l">
              <a:lnSpc>
                <a:spcPct val="100000"/>
              </a:lnSpc>
              <a:spcBef>
                <a:spcPts val="1200"/>
              </a:spcBef>
              <a:spcAft>
                <a:spcPts val="0"/>
              </a:spcAft>
              <a:buSzPts val="1200"/>
              <a:buNone/>
            </a:pPr>
            <a:r>
              <a:t/>
            </a:r>
            <a:endParaRPr b="1" sz="900">
              <a:solidFill>
                <a:srgbClr val="000000"/>
              </a:solidFill>
              <a:latin typeface="Arvo"/>
              <a:ea typeface="Arvo"/>
              <a:cs typeface="Arvo"/>
              <a:sym typeface="Ar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1"/>
          <p:cNvSpPr txBox="1"/>
          <p:nvPr>
            <p:ph idx="2" type="subTitle"/>
          </p:nvPr>
        </p:nvSpPr>
        <p:spPr>
          <a:xfrm>
            <a:off x="2894425" y="2329321"/>
            <a:ext cx="1639200" cy="1084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TypeScript</a:t>
            </a:r>
            <a:endParaRPr/>
          </a:p>
          <a:p>
            <a:pPr indent="-317500" lvl="0" marL="457200" rtl="0" algn="l">
              <a:lnSpc>
                <a:spcPct val="100000"/>
              </a:lnSpc>
              <a:spcBef>
                <a:spcPts val="0"/>
              </a:spcBef>
              <a:spcAft>
                <a:spcPts val="0"/>
              </a:spcAft>
              <a:buSzPts val="1400"/>
              <a:buChar char="●"/>
            </a:pPr>
            <a:r>
              <a:rPr lang="en"/>
              <a:t>Python</a:t>
            </a:r>
            <a:endParaRPr/>
          </a:p>
          <a:p>
            <a:pPr indent="-317500" lvl="0" marL="457200" rtl="0" algn="l">
              <a:lnSpc>
                <a:spcPct val="100000"/>
              </a:lnSpc>
              <a:spcBef>
                <a:spcPts val="0"/>
              </a:spcBef>
              <a:spcAft>
                <a:spcPts val="0"/>
              </a:spcAft>
              <a:buSzPts val="1400"/>
              <a:buChar char="●"/>
            </a:pPr>
            <a:r>
              <a:rPr lang="en"/>
              <a:t>NoSQL</a:t>
            </a:r>
            <a:endParaRPr/>
          </a:p>
        </p:txBody>
      </p:sp>
      <p:sp>
        <p:nvSpPr>
          <p:cNvPr id="480" name="Google Shape;480;p41"/>
          <p:cNvSpPr txBox="1"/>
          <p:nvPr>
            <p:ph idx="4" type="subTitle"/>
          </p:nvPr>
        </p:nvSpPr>
        <p:spPr>
          <a:xfrm>
            <a:off x="4835275" y="2435200"/>
            <a:ext cx="1639200" cy="1217700"/>
          </a:xfrm>
          <a:prstGeom prst="rect">
            <a:avLst/>
          </a:prstGeom>
          <a:noFill/>
          <a:ln>
            <a:noFill/>
          </a:ln>
        </p:spPr>
        <p:txBody>
          <a:bodyPr anchorCtr="0" anchor="ctr" bIns="91425" lIns="91425" spcFirstLastPara="1" rIns="182875" wrap="square" tIns="91425">
            <a:noAutofit/>
          </a:bodyPr>
          <a:lstStyle/>
          <a:p>
            <a:pPr indent="-317500" lvl="0" marL="457200" rtl="0" algn="l">
              <a:lnSpc>
                <a:spcPct val="100000"/>
              </a:lnSpc>
              <a:spcBef>
                <a:spcPts val="0"/>
              </a:spcBef>
              <a:spcAft>
                <a:spcPts val="0"/>
              </a:spcAft>
              <a:buSzPts val="1400"/>
              <a:buChar char="●"/>
            </a:pPr>
            <a:r>
              <a:rPr lang="en"/>
              <a:t>ReactJS</a:t>
            </a:r>
            <a:endParaRPr/>
          </a:p>
          <a:p>
            <a:pPr indent="-317500" lvl="0" marL="457200" rtl="0" algn="l">
              <a:lnSpc>
                <a:spcPct val="100000"/>
              </a:lnSpc>
              <a:spcBef>
                <a:spcPts val="0"/>
              </a:spcBef>
              <a:spcAft>
                <a:spcPts val="0"/>
              </a:spcAft>
              <a:buSzPts val="1400"/>
              <a:buChar char="●"/>
            </a:pPr>
            <a:r>
              <a:rPr lang="en"/>
              <a:t>Node JS</a:t>
            </a:r>
            <a:endParaRPr/>
          </a:p>
          <a:p>
            <a:pPr indent="-317500" lvl="0" marL="457200" rtl="0" algn="l">
              <a:lnSpc>
                <a:spcPct val="100000"/>
              </a:lnSpc>
              <a:spcBef>
                <a:spcPts val="0"/>
              </a:spcBef>
              <a:spcAft>
                <a:spcPts val="0"/>
              </a:spcAft>
              <a:buSzPts val="1400"/>
              <a:buChar char="●"/>
            </a:pPr>
            <a:r>
              <a:rPr lang="en"/>
              <a:t>Flask</a:t>
            </a:r>
            <a:endParaRPr/>
          </a:p>
          <a:p>
            <a:pPr indent="-317500" lvl="0" marL="457200" rtl="0" algn="l">
              <a:lnSpc>
                <a:spcPct val="100000"/>
              </a:lnSpc>
              <a:spcBef>
                <a:spcPts val="0"/>
              </a:spcBef>
              <a:spcAft>
                <a:spcPts val="0"/>
              </a:spcAft>
              <a:buSzPts val="1400"/>
              <a:buChar char="●"/>
            </a:pPr>
            <a:r>
              <a:rPr lang="en"/>
              <a:t>Pytorch</a:t>
            </a:r>
            <a:endParaRPr/>
          </a:p>
        </p:txBody>
      </p:sp>
      <p:sp>
        <p:nvSpPr>
          <p:cNvPr id="481" name="Google Shape;481;p41"/>
          <p:cNvSpPr txBox="1"/>
          <p:nvPr>
            <p:ph idx="1" type="subTitle"/>
          </p:nvPr>
        </p:nvSpPr>
        <p:spPr>
          <a:xfrm>
            <a:off x="2894422" y="1917431"/>
            <a:ext cx="16344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Languages</a:t>
            </a:r>
            <a:endParaRPr/>
          </a:p>
        </p:txBody>
      </p:sp>
      <p:sp>
        <p:nvSpPr>
          <p:cNvPr id="482" name="Google Shape;482;p41"/>
          <p:cNvSpPr txBox="1"/>
          <p:nvPr>
            <p:ph idx="3" type="subTitle"/>
          </p:nvPr>
        </p:nvSpPr>
        <p:spPr>
          <a:xfrm>
            <a:off x="4835275" y="1917425"/>
            <a:ext cx="19455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Frameworks</a:t>
            </a:r>
            <a:endParaRPr/>
          </a:p>
        </p:txBody>
      </p:sp>
      <p:sp>
        <p:nvSpPr>
          <p:cNvPr id="483" name="Google Shape;483;p41"/>
          <p:cNvSpPr txBox="1"/>
          <p:nvPr>
            <p:ph idx="9" type="subTitle"/>
          </p:nvPr>
        </p:nvSpPr>
        <p:spPr>
          <a:xfrm>
            <a:off x="6780647" y="1917431"/>
            <a:ext cx="16392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Tools</a:t>
            </a:r>
            <a:endParaRPr/>
          </a:p>
        </p:txBody>
      </p:sp>
      <p:sp>
        <p:nvSpPr>
          <p:cNvPr id="484" name="Google Shape;484;p41"/>
          <p:cNvSpPr txBox="1"/>
          <p:nvPr>
            <p:ph type="title"/>
          </p:nvPr>
        </p:nvSpPr>
        <p:spPr>
          <a:xfrm>
            <a:off x="2894500" y="542381"/>
            <a:ext cx="55296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Technologies</a:t>
            </a:r>
            <a:endParaRPr/>
          </a:p>
        </p:txBody>
      </p:sp>
      <p:pic>
        <p:nvPicPr>
          <p:cNvPr id="485" name="Google Shape;485;p41"/>
          <p:cNvPicPr preferRelativeResize="0"/>
          <p:nvPr/>
        </p:nvPicPr>
        <p:blipFill rotWithShape="1">
          <a:blip r:embed="rId3">
            <a:alphaModFix/>
          </a:blip>
          <a:srcRect b="0" l="11936" r="13362" t="0"/>
          <a:stretch/>
        </p:blipFill>
        <p:spPr>
          <a:xfrm>
            <a:off x="720075" y="540150"/>
            <a:ext cx="2022701" cy="4056750"/>
          </a:xfrm>
          <a:prstGeom prst="rect">
            <a:avLst/>
          </a:prstGeom>
          <a:noFill/>
          <a:ln>
            <a:noFill/>
          </a:ln>
        </p:spPr>
      </p:pic>
      <p:grpSp>
        <p:nvGrpSpPr>
          <p:cNvPr id="486" name="Google Shape;486;p41"/>
          <p:cNvGrpSpPr/>
          <p:nvPr/>
        </p:nvGrpSpPr>
        <p:grpSpPr>
          <a:xfrm>
            <a:off x="5466620" y="1533614"/>
            <a:ext cx="376507" cy="374790"/>
            <a:chOff x="4787534" y="1515552"/>
            <a:chExt cx="376507" cy="374790"/>
          </a:xfrm>
        </p:grpSpPr>
        <p:sp>
          <p:nvSpPr>
            <p:cNvPr id="487" name="Google Shape;487;p41"/>
            <p:cNvSpPr/>
            <p:nvPr/>
          </p:nvSpPr>
          <p:spPr>
            <a:xfrm>
              <a:off x="4787534" y="1690837"/>
              <a:ext cx="376507" cy="199505"/>
            </a:xfrm>
            <a:custGeom>
              <a:rect b="b" l="l" r="r" t="t"/>
              <a:pathLst>
                <a:path extrusionOk="0" h="5692" w="10742">
                  <a:moveTo>
                    <a:pt x="1049" y="0"/>
                  </a:moveTo>
                  <a:lnTo>
                    <a:pt x="1049" y="1334"/>
                  </a:lnTo>
                  <a:cubicBezTo>
                    <a:pt x="930" y="1334"/>
                    <a:pt x="811" y="1334"/>
                    <a:pt x="715" y="1286"/>
                  </a:cubicBezTo>
                  <a:cubicBezTo>
                    <a:pt x="549" y="1191"/>
                    <a:pt x="572" y="977"/>
                    <a:pt x="572" y="810"/>
                  </a:cubicBezTo>
                  <a:cubicBezTo>
                    <a:pt x="584" y="631"/>
                    <a:pt x="447" y="542"/>
                    <a:pt x="307" y="542"/>
                  </a:cubicBezTo>
                  <a:cubicBezTo>
                    <a:pt x="168" y="542"/>
                    <a:pt x="25" y="631"/>
                    <a:pt x="25" y="810"/>
                  </a:cubicBezTo>
                  <a:cubicBezTo>
                    <a:pt x="1" y="1167"/>
                    <a:pt x="96" y="1572"/>
                    <a:pt x="453" y="1762"/>
                  </a:cubicBezTo>
                  <a:cubicBezTo>
                    <a:pt x="599" y="1835"/>
                    <a:pt x="744" y="1866"/>
                    <a:pt x="901" y="1866"/>
                  </a:cubicBezTo>
                  <a:cubicBezTo>
                    <a:pt x="949" y="1866"/>
                    <a:pt x="998" y="1863"/>
                    <a:pt x="1049" y="1858"/>
                  </a:cubicBezTo>
                  <a:lnTo>
                    <a:pt x="1049" y="3620"/>
                  </a:lnTo>
                  <a:cubicBezTo>
                    <a:pt x="1049" y="4763"/>
                    <a:pt x="2001" y="5692"/>
                    <a:pt x="3168" y="5692"/>
                  </a:cubicBezTo>
                  <a:lnTo>
                    <a:pt x="7622" y="5692"/>
                  </a:lnTo>
                  <a:cubicBezTo>
                    <a:pt x="8788" y="5692"/>
                    <a:pt x="9670" y="4763"/>
                    <a:pt x="9670" y="3620"/>
                  </a:cubicBezTo>
                  <a:lnTo>
                    <a:pt x="9670" y="1858"/>
                  </a:lnTo>
                  <a:cubicBezTo>
                    <a:pt x="9720" y="1863"/>
                    <a:pt x="9771" y="1866"/>
                    <a:pt x="9821" y="1866"/>
                  </a:cubicBezTo>
                  <a:cubicBezTo>
                    <a:pt x="9985" y="1866"/>
                    <a:pt x="10149" y="1835"/>
                    <a:pt x="10313" y="1762"/>
                  </a:cubicBezTo>
                  <a:cubicBezTo>
                    <a:pt x="10646" y="1572"/>
                    <a:pt x="10741" y="1167"/>
                    <a:pt x="10741" y="810"/>
                  </a:cubicBezTo>
                  <a:cubicBezTo>
                    <a:pt x="10729" y="631"/>
                    <a:pt x="10586" y="542"/>
                    <a:pt x="10449" y="542"/>
                  </a:cubicBezTo>
                  <a:cubicBezTo>
                    <a:pt x="10313" y="542"/>
                    <a:pt x="10182" y="631"/>
                    <a:pt x="10193" y="810"/>
                  </a:cubicBezTo>
                  <a:cubicBezTo>
                    <a:pt x="10193" y="977"/>
                    <a:pt x="10193" y="1191"/>
                    <a:pt x="10027" y="1286"/>
                  </a:cubicBezTo>
                  <a:cubicBezTo>
                    <a:pt x="9932" y="1334"/>
                    <a:pt x="9812" y="1334"/>
                    <a:pt x="9670" y="1334"/>
                  </a:cubicBezTo>
                  <a:lnTo>
                    <a:pt x="96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1"/>
            <p:cNvSpPr/>
            <p:nvPr/>
          </p:nvSpPr>
          <p:spPr>
            <a:xfrm>
              <a:off x="4824266" y="1619054"/>
              <a:ext cx="302201" cy="55940"/>
            </a:xfrm>
            <a:custGeom>
              <a:rect b="b" l="l" r="r" t="t"/>
              <a:pathLst>
                <a:path extrusionOk="0" h="1596" w="8622">
                  <a:moveTo>
                    <a:pt x="3859" y="0"/>
                  </a:moveTo>
                  <a:lnTo>
                    <a:pt x="3859" y="595"/>
                  </a:lnTo>
                  <a:cubicBezTo>
                    <a:pt x="3763" y="667"/>
                    <a:pt x="3716" y="786"/>
                    <a:pt x="3692" y="905"/>
                  </a:cubicBezTo>
                  <a:lnTo>
                    <a:pt x="1" y="905"/>
                  </a:lnTo>
                  <a:lnTo>
                    <a:pt x="1" y="1596"/>
                  </a:lnTo>
                  <a:lnTo>
                    <a:pt x="8622" y="1596"/>
                  </a:lnTo>
                  <a:lnTo>
                    <a:pt x="8622" y="905"/>
                  </a:lnTo>
                  <a:lnTo>
                    <a:pt x="4930" y="905"/>
                  </a:lnTo>
                  <a:cubicBezTo>
                    <a:pt x="4906" y="786"/>
                    <a:pt x="4859" y="667"/>
                    <a:pt x="4764" y="595"/>
                  </a:cubicBezTo>
                  <a:lnTo>
                    <a:pt x="476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1"/>
            <p:cNvSpPr/>
            <p:nvPr/>
          </p:nvSpPr>
          <p:spPr>
            <a:xfrm>
              <a:off x="4862681" y="1524735"/>
              <a:ext cx="40097" cy="111038"/>
            </a:xfrm>
            <a:custGeom>
              <a:rect b="b" l="l" r="r" t="t"/>
              <a:pathLst>
                <a:path extrusionOk="0" h="3168" w="1144">
                  <a:moveTo>
                    <a:pt x="683" y="0"/>
                  </a:moveTo>
                  <a:cubicBezTo>
                    <a:pt x="611" y="0"/>
                    <a:pt x="538" y="28"/>
                    <a:pt x="476" y="95"/>
                  </a:cubicBezTo>
                  <a:cubicBezTo>
                    <a:pt x="143" y="429"/>
                    <a:pt x="0" y="834"/>
                    <a:pt x="143" y="1262"/>
                  </a:cubicBezTo>
                  <a:cubicBezTo>
                    <a:pt x="286" y="1739"/>
                    <a:pt x="738" y="2239"/>
                    <a:pt x="429" y="2715"/>
                  </a:cubicBezTo>
                  <a:cubicBezTo>
                    <a:pt x="290" y="2923"/>
                    <a:pt x="479" y="3168"/>
                    <a:pt x="665" y="3168"/>
                  </a:cubicBezTo>
                  <a:cubicBezTo>
                    <a:pt x="735" y="3168"/>
                    <a:pt x="805" y="3133"/>
                    <a:pt x="858" y="3048"/>
                  </a:cubicBezTo>
                  <a:cubicBezTo>
                    <a:pt x="1119" y="2667"/>
                    <a:pt x="1143" y="2286"/>
                    <a:pt x="977" y="1858"/>
                  </a:cubicBezTo>
                  <a:cubicBezTo>
                    <a:pt x="810" y="1334"/>
                    <a:pt x="429" y="929"/>
                    <a:pt x="905" y="429"/>
                  </a:cubicBezTo>
                  <a:cubicBezTo>
                    <a:pt x="1082" y="234"/>
                    <a:pt x="891" y="0"/>
                    <a:pt x="6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1"/>
            <p:cNvSpPr/>
            <p:nvPr/>
          </p:nvSpPr>
          <p:spPr>
            <a:xfrm>
              <a:off x="4914415" y="1515552"/>
              <a:ext cx="33438" cy="117382"/>
            </a:xfrm>
            <a:custGeom>
              <a:rect b="b" l="l" r="r" t="t"/>
              <a:pathLst>
                <a:path extrusionOk="0" h="3349" w="954">
                  <a:moveTo>
                    <a:pt x="550" y="0"/>
                  </a:moveTo>
                  <a:cubicBezTo>
                    <a:pt x="481" y="0"/>
                    <a:pt x="413" y="29"/>
                    <a:pt x="358" y="95"/>
                  </a:cubicBezTo>
                  <a:cubicBezTo>
                    <a:pt x="96" y="453"/>
                    <a:pt x="1" y="834"/>
                    <a:pt x="96" y="1262"/>
                  </a:cubicBezTo>
                  <a:cubicBezTo>
                    <a:pt x="215" y="1834"/>
                    <a:pt x="548" y="2334"/>
                    <a:pt x="191" y="2906"/>
                  </a:cubicBezTo>
                  <a:cubicBezTo>
                    <a:pt x="70" y="3114"/>
                    <a:pt x="252" y="3348"/>
                    <a:pt x="434" y="3348"/>
                  </a:cubicBezTo>
                  <a:cubicBezTo>
                    <a:pt x="501" y="3348"/>
                    <a:pt x="568" y="3316"/>
                    <a:pt x="620" y="3239"/>
                  </a:cubicBezTo>
                  <a:cubicBezTo>
                    <a:pt x="882" y="2834"/>
                    <a:pt x="953" y="2429"/>
                    <a:pt x="858" y="1953"/>
                  </a:cubicBezTo>
                  <a:cubicBezTo>
                    <a:pt x="763" y="1429"/>
                    <a:pt x="406" y="929"/>
                    <a:pt x="787" y="453"/>
                  </a:cubicBezTo>
                  <a:cubicBezTo>
                    <a:pt x="946" y="240"/>
                    <a:pt x="749" y="0"/>
                    <a:pt x="5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1" name="Google Shape;491;p41"/>
          <p:cNvGrpSpPr/>
          <p:nvPr/>
        </p:nvGrpSpPr>
        <p:grpSpPr>
          <a:xfrm>
            <a:off x="7410355" y="1544457"/>
            <a:ext cx="379837" cy="353129"/>
            <a:chOff x="5603042" y="2129032"/>
            <a:chExt cx="379837" cy="353129"/>
          </a:xfrm>
        </p:grpSpPr>
        <p:sp>
          <p:nvSpPr>
            <p:cNvPr id="492" name="Google Shape;492;p41"/>
            <p:cNvSpPr/>
            <p:nvPr/>
          </p:nvSpPr>
          <p:spPr>
            <a:xfrm>
              <a:off x="5648958" y="2173265"/>
              <a:ext cx="83489" cy="81842"/>
            </a:xfrm>
            <a:custGeom>
              <a:rect b="b" l="l" r="r" t="t"/>
              <a:pathLst>
                <a:path extrusionOk="0" h="2335" w="2382">
                  <a:moveTo>
                    <a:pt x="643" y="1"/>
                  </a:moveTo>
                  <a:cubicBezTo>
                    <a:pt x="358" y="120"/>
                    <a:pt x="143" y="334"/>
                    <a:pt x="0" y="620"/>
                  </a:cubicBezTo>
                  <a:cubicBezTo>
                    <a:pt x="310" y="1168"/>
                    <a:pt x="691" y="1739"/>
                    <a:pt x="1144" y="2335"/>
                  </a:cubicBezTo>
                  <a:cubicBezTo>
                    <a:pt x="1215" y="1644"/>
                    <a:pt x="1739" y="1096"/>
                    <a:pt x="2382" y="1001"/>
                  </a:cubicBezTo>
                  <a:cubicBezTo>
                    <a:pt x="1787" y="596"/>
                    <a:pt x="1191" y="263"/>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1"/>
            <p:cNvSpPr/>
            <p:nvPr/>
          </p:nvSpPr>
          <p:spPr>
            <a:xfrm>
              <a:off x="5695714" y="2214168"/>
              <a:ext cx="89342" cy="90184"/>
            </a:xfrm>
            <a:custGeom>
              <a:rect b="b" l="l" r="r" t="t"/>
              <a:pathLst>
                <a:path extrusionOk="0" h="2573" w="2549">
                  <a:moveTo>
                    <a:pt x="1119" y="1"/>
                  </a:moveTo>
                  <a:cubicBezTo>
                    <a:pt x="476" y="96"/>
                    <a:pt x="0" y="620"/>
                    <a:pt x="0" y="1287"/>
                  </a:cubicBezTo>
                  <a:cubicBezTo>
                    <a:pt x="0" y="1311"/>
                    <a:pt x="0" y="1358"/>
                    <a:pt x="0" y="1382"/>
                  </a:cubicBezTo>
                  <a:cubicBezTo>
                    <a:pt x="0" y="1382"/>
                    <a:pt x="0" y="1382"/>
                    <a:pt x="0" y="1406"/>
                  </a:cubicBezTo>
                  <a:cubicBezTo>
                    <a:pt x="24" y="1430"/>
                    <a:pt x="48" y="1453"/>
                    <a:pt x="48" y="1453"/>
                  </a:cubicBezTo>
                  <a:cubicBezTo>
                    <a:pt x="333" y="1811"/>
                    <a:pt x="643" y="2192"/>
                    <a:pt x="976" y="2549"/>
                  </a:cubicBezTo>
                  <a:cubicBezTo>
                    <a:pt x="1072" y="2549"/>
                    <a:pt x="1167" y="2573"/>
                    <a:pt x="1262" y="2573"/>
                  </a:cubicBezTo>
                  <a:lnTo>
                    <a:pt x="1262" y="2549"/>
                  </a:lnTo>
                  <a:cubicBezTo>
                    <a:pt x="1262" y="1811"/>
                    <a:pt x="1834" y="1191"/>
                    <a:pt x="2548" y="1096"/>
                  </a:cubicBezTo>
                  <a:cubicBezTo>
                    <a:pt x="2548" y="1049"/>
                    <a:pt x="2548" y="977"/>
                    <a:pt x="2524" y="930"/>
                  </a:cubicBezTo>
                  <a:cubicBezTo>
                    <a:pt x="2120" y="596"/>
                    <a:pt x="1715" y="287"/>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1"/>
            <p:cNvSpPr/>
            <p:nvPr/>
          </p:nvSpPr>
          <p:spPr>
            <a:xfrm>
              <a:off x="5746607" y="2258401"/>
              <a:ext cx="90184" cy="91025"/>
            </a:xfrm>
            <a:custGeom>
              <a:rect b="b" l="l" r="r" t="t"/>
              <a:pathLst>
                <a:path extrusionOk="0" h="2597" w="2573">
                  <a:moveTo>
                    <a:pt x="1215" y="1"/>
                  </a:moveTo>
                  <a:cubicBezTo>
                    <a:pt x="1191" y="25"/>
                    <a:pt x="1144" y="25"/>
                    <a:pt x="1120" y="25"/>
                  </a:cubicBezTo>
                  <a:cubicBezTo>
                    <a:pt x="501" y="96"/>
                    <a:pt x="1" y="644"/>
                    <a:pt x="1" y="1287"/>
                  </a:cubicBezTo>
                  <a:cubicBezTo>
                    <a:pt x="1" y="1287"/>
                    <a:pt x="1" y="1311"/>
                    <a:pt x="1" y="1311"/>
                  </a:cubicBezTo>
                  <a:cubicBezTo>
                    <a:pt x="1" y="1335"/>
                    <a:pt x="1" y="1358"/>
                    <a:pt x="1" y="1382"/>
                  </a:cubicBezTo>
                  <a:cubicBezTo>
                    <a:pt x="1" y="1430"/>
                    <a:pt x="1" y="1454"/>
                    <a:pt x="25" y="1477"/>
                  </a:cubicBezTo>
                  <a:cubicBezTo>
                    <a:pt x="48" y="1644"/>
                    <a:pt x="96" y="1787"/>
                    <a:pt x="167" y="1906"/>
                  </a:cubicBezTo>
                  <a:cubicBezTo>
                    <a:pt x="358" y="2097"/>
                    <a:pt x="548" y="2287"/>
                    <a:pt x="739" y="2454"/>
                  </a:cubicBezTo>
                  <a:cubicBezTo>
                    <a:pt x="906" y="2549"/>
                    <a:pt x="1096" y="2597"/>
                    <a:pt x="1287" y="2597"/>
                  </a:cubicBezTo>
                  <a:cubicBezTo>
                    <a:pt x="1358" y="1906"/>
                    <a:pt x="1906" y="1358"/>
                    <a:pt x="2573" y="1287"/>
                  </a:cubicBezTo>
                  <a:cubicBezTo>
                    <a:pt x="2573" y="1192"/>
                    <a:pt x="2573" y="1120"/>
                    <a:pt x="2549" y="1025"/>
                  </a:cubicBezTo>
                  <a:cubicBezTo>
                    <a:pt x="2192" y="668"/>
                    <a:pt x="1858" y="334"/>
                    <a:pt x="1501" y="25"/>
                  </a:cubicBezTo>
                  <a:cubicBezTo>
                    <a:pt x="1430" y="25"/>
                    <a:pt x="1358"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1"/>
            <p:cNvSpPr/>
            <p:nvPr/>
          </p:nvSpPr>
          <p:spPr>
            <a:xfrm>
              <a:off x="5797535" y="2309329"/>
              <a:ext cx="90184" cy="90184"/>
            </a:xfrm>
            <a:custGeom>
              <a:rect b="b" l="l" r="r" t="t"/>
              <a:pathLst>
                <a:path extrusionOk="0" h="2573" w="2573">
                  <a:moveTo>
                    <a:pt x="1286" y="1"/>
                  </a:moveTo>
                  <a:cubicBezTo>
                    <a:pt x="1263" y="1"/>
                    <a:pt x="1239" y="24"/>
                    <a:pt x="1215" y="24"/>
                  </a:cubicBezTo>
                  <a:lnTo>
                    <a:pt x="1120" y="24"/>
                  </a:lnTo>
                  <a:cubicBezTo>
                    <a:pt x="548" y="96"/>
                    <a:pt x="96" y="548"/>
                    <a:pt x="24" y="1120"/>
                  </a:cubicBezTo>
                  <a:cubicBezTo>
                    <a:pt x="24" y="1144"/>
                    <a:pt x="0" y="1191"/>
                    <a:pt x="0" y="1215"/>
                  </a:cubicBezTo>
                  <a:cubicBezTo>
                    <a:pt x="0" y="1239"/>
                    <a:pt x="0" y="1263"/>
                    <a:pt x="0" y="1310"/>
                  </a:cubicBezTo>
                  <a:cubicBezTo>
                    <a:pt x="0" y="1429"/>
                    <a:pt x="24" y="1549"/>
                    <a:pt x="48" y="1668"/>
                  </a:cubicBezTo>
                  <a:cubicBezTo>
                    <a:pt x="453" y="1977"/>
                    <a:pt x="858" y="2287"/>
                    <a:pt x="1286" y="2573"/>
                  </a:cubicBezTo>
                  <a:cubicBezTo>
                    <a:pt x="1358" y="1906"/>
                    <a:pt x="1906" y="1382"/>
                    <a:pt x="2572" y="1287"/>
                  </a:cubicBezTo>
                  <a:cubicBezTo>
                    <a:pt x="2572" y="1287"/>
                    <a:pt x="2572" y="1287"/>
                    <a:pt x="2572" y="1263"/>
                  </a:cubicBezTo>
                  <a:cubicBezTo>
                    <a:pt x="2263" y="834"/>
                    <a:pt x="1906" y="429"/>
                    <a:pt x="1548" y="24"/>
                  </a:cubicBezTo>
                  <a:cubicBezTo>
                    <a:pt x="1453" y="24"/>
                    <a:pt x="1382"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1"/>
            <p:cNvSpPr/>
            <p:nvPr/>
          </p:nvSpPr>
          <p:spPr>
            <a:xfrm>
              <a:off x="5848462" y="2361098"/>
              <a:ext cx="85978" cy="81001"/>
            </a:xfrm>
            <a:custGeom>
              <a:rect b="b" l="l" r="r" t="t"/>
              <a:pathLst>
                <a:path extrusionOk="0" h="2311" w="2453">
                  <a:moveTo>
                    <a:pt x="1119" y="0"/>
                  </a:moveTo>
                  <a:cubicBezTo>
                    <a:pt x="548" y="95"/>
                    <a:pt x="95" y="524"/>
                    <a:pt x="24" y="1096"/>
                  </a:cubicBezTo>
                  <a:cubicBezTo>
                    <a:pt x="24" y="1119"/>
                    <a:pt x="24" y="1167"/>
                    <a:pt x="0" y="1191"/>
                  </a:cubicBezTo>
                  <a:cubicBezTo>
                    <a:pt x="0" y="1191"/>
                    <a:pt x="0" y="1215"/>
                    <a:pt x="0" y="1215"/>
                  </a:cubicBezTo>
                  <a:cubicBezTo>
                    <a:pt x="24" y="1238"/>
                    <a:pt x="72" y="1262"/>
                    <a:pt x="95" y="1262"/>
                  </a:cubicBezTo>
                  <a:cubicBezTo>
                    <a:pt x="715" y="1691"/>
                    <a:pt x="1381" y="2048"/>
                    <a:pt x="2048" y="2310"/>
                  </a:cubicBezTo>
                  <a:cubicBezTo>
                    <a:pt x="2215" y="2191"/>
                    <a:pt x="2358" y="2048"/>
                    <a:pt x="2453" y="1858"/>
                  </a:cubicBezTo>
                  <a:cubicBezTo>
                    <a:pt x="2120" y="1215"/>
                    <a:pt x="1739" y="619"/>
                    <a:pt x="1286" y="24"/>
                  </a:cubicBezTo>
                  <a:cubicBezTo>
                    <a:pt x="1286" y="0"/>
                    <a:pt x="128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1"/>
            <p:cNvSpPr/>
            <p:nvPr/>
          </p:nvSpPr>
          <p:spPr>
            <a:xfrm>
              <a:off x="5612225" y="2129032"/>
              <a:ext cx="370654" cy="334763"/>
            </a:xfrm>
            <a:custGeom>
              <a:rect b="b" l="l" r="r" t="t"/>
              <a:pathLst>
                <a:path extrusionOk="0" h="9551" w="10575">
                  <a:moveTo>
                    <a:pt x="453" y="1"/>
                  </a:moveTo>
                  <a:cubicBezTo>
                    <a:pt x="263" y="1"/>
                    <a:pt x="120" y="25"/>
                    <a:pt x="1" y="72"/>
                  </a:cubicBezTo>
                  <a:cubicBezTo>
                    <a:pt x="191" y="120"/>
                    <a:pt x="358" y="310"/>
                    <a:pt x="477" y="644"/>
                  </a:cubicBezTo>
                  <a:cubicBezTo>
                    <a:pt x="834" y="715"/>
                    <a:pt x="1263" y="858"/>
                    <a:pt x="1691" y="1072"/>
                  </a:cubicBezTo>
                  <a:cubicBezTo>
                    <a:pt x="1739" y="1072"/>
                    <a:pt x="1787" y="1096"/>
                    <a:pt x="1810" y="1120"/>
                  </a:cubicBezTo>
                  <a:cubicBezTo>
                    <a:pt x="1858" y="1144"/>
                    <a:pt x="1906" y="1168"/>
                    <a:pt x="1953" y="1191"/>
                  </a:cubicBezTo>
                  <a:cubicBezTo>
                    <a:pt x="2406" y="1406"/>
                    <a:pt x="2906" y="1692"/>
                    <a:pt x="3430" y="2049"/>
                  </a:cubicBezTo>
                  <a:cubicBezTo>
                    <a:pt x="3478" y="2073"/>
                    <a:pt x="3501" y="2096"/>
                    <a:pt x="3549" y="2120"/>
                  </a:cubicBezTo>
                  <a:cubicBezTo>
                    <a:pt x="3597" y="2144"/>
                    <a:pt x="3620" y="2168"/>
                    <a:pt x="3668" y="2192"/>
                  </a:cubicBezTo>
                  <a:cubicBezTo>
                    <a:pt x="3692" y="2215"/>
                    <a:pt x="3716" y="2239"/>
                    <a:pt x="3739" y="2239"/>
                  </a:cubicBezTo>
                  <a:cubicBezTo>
                    <a:pt x="3787" y="2287"/>
                    <a:pt x="3859" y="2311"/>
                    <a:pt x="3906" y="2358"/>
                  </a:cubicBezTo>
                  <a:cubicBezTo>
                    <a:pt x="3978" y="2406"/>
                    <a:pt x="4049" y="2454"/>
                    <a:pt x="4120" y="2501"/>
                  </a:cubicBezTo>
                  <a:cubicBezTo>
                    <a:pt x="4311" y="2644"/>
                    <a:pt x="4502" y="2811"/>
                    <a:pt x="4716" y="2954"/>
                  </a:cubicBezTo>
                  <a:cubicBezTo>
                    <a:pt x="4787" y="3025"/>
                    <a:pt x="4835" y="3073"/>
                    <a:pt x="4906" y="3120"/>
                  </a:cubicBezTo>
                  <a:cubicBezTo>
                    <a:pt x="4954" y="3168"/>
                    <a:pt x="5002" y="3216"/>
                    <a:pt x="5049" y="3239"/>
                  </a:cubicBezTo>
                  <a:cubicBezTo>
                    <a:pt x="5168" y="3335"/>
                    <a:pt x="5287" y="3454"/>
                    <a:pt x="5406" y="3549"/>
                  </a:cubicBezTo>
                  <a:cubicBezTo>
                    <a:pt x="5454" y="3597"/>
                    <a:pt x="5526" y="3644"/>
                    <a:pt x="5573" y="3692"/>
                  </a:cubicBezTo>
                  <a:cubicBezTo>
                    <a:pt x="5645" y="3763"/>
                    <a:pt x="5716" y="3835"/>
                    <a:pt x="5811" y="3906"/>
                  </a:cubicBezTo>
                  <a:cubicBezTo>
                    <a:pt x="5930" y="4002"/>
                    <a:pt x="6049" y="4121"/>
                    <a:pt x="6169" y="4240"/>
                  </a:cubicBezTo>
                  <a:cubicBezTo>
                    <a:pt x="6240" y="4311"/>
                    <a:pt x="6335" y="4383"/>
                    <a:pt x="6407" y="4478"/>
                  </a:cubicBezTo>
                  <a:cubicBezTo>
                    <a:pt x="6454" y="4525"/>
                    <a:pt x="6502" y="4573"/>
                    <a:pt x="6550" y="4621"/>
                  </a:cubicBezTo>
                  <a:cubicBezTo>
                    <a:pt x="6669" y="4740"/>
                    <a:pt x="6812" y="4883"/>
                    <a:pt x="6931" y="5026"/>
                  </a:cubicBezTo>
                  <a:cubicBezTo>
                    <a:pt x="6978" y="5073"/>
                    <a:pt x="7002" y="5097"/>
                    <a:pt x="7050" y="5145"/>
                  </a:cubicBezTo>
                  <a:cubicBezTo>
                    <a:pt x="7097" y="5216"/>
                    <a:pt x="7145" y="5264"/>
                    <a:pt x="7193" y="5311"/>
                  </a:cubicBezTo>
                  <a:cubicBezTo>
                    <a:pt x="7407" y="5549"/>
                    <a:pt x="7597" y="5788"/>
                    <a:pt x="7788" y="6026"/>
                  </a:cubicBezTo>
                  <a:cubicBezTo>
                    <a:pt x="7836" y="6073"/>
                    <a:pt x="7883" y="6145"/>
                    <a:pt x="7931" y="6192"/>
                  </a:cubicBezTo>
                  <a:cubicBezTo>
                    <a:pt x="7978" y="6240"/>
                    <a:pt x="8002" y="6288"/>
                    <a:pt x="8050" y="6335"/>
                  </a:cubicBezTo>
                  <a:cubicBezTo>
                    <a:pt x="8074" y="6383"/>
                    <a:pt x="8098" y="6407"/>
                    <a:pt x="8121" y="6431"/>
                  </a:cubicBezTo>
                  <a:cubicBezTo>
                    <a:pt x="8145" y="6454"/>
                    <a:pt x="8169" y="6502"/>
                    <a:pt x="8193" y="6526"/>
                  </a:cubicBezTo>
                  <a:cubicBezTo>
                    <a:pt x="8217" y="6573"/>
                    <a:pt x="8240" y="6597"/>
                    <a:pt x="8264" y="6621"/>
                  </a:cubicBezTo>
                  <a:cubicBezTo>
                    <a:pt x="8645" y="7145"/>
                    <a:pt x="8979" y="7693"/>
                    <a:pt x="9264" y="8240"/>
                  </a:cubicBezTo>
                  <a:cubicBezTo>
                    <a:pt x="9288" y="8288"/>
                    <a:pt x="9312" y="8312"/>
                    <a:pt x="9336" y="8360"/>
                  </a:cubicBezTo>
                  <a:cubicBezTo>
                    <a:pt x="9360" y="8407"/>
                    <a:pt x="9360" y="8431"/>
                    <a:pt x="9383" y="8479"/>
                  </a:cubicBezTo>
                  <a:cubicBezTo>
                    <a:pt x="9526" y="8741"/>
                    <a:pt x="9645" y="9026"/>
                    <a:pt x="9765" y="9288"/>
                  </a:cubicBezTo>
                  <a:cubicBezTo>
                    <a:pt x="9812" y="9312"/>
                    <a:pt x="9836" y="9336"/>
                    <a:pt x="9884" y="9336"/>
                  </a:cubicBezTo>
                  <a:cubicBezTo>
                    <a:pt x="10122" y="9407"/>
                    <a:pt x="10288" y="9479"/>
                    <a:pt x="10408" y="9550"/>
                  </a:cubicBezTo>
                  <a:cubicBezTo>
                    <a:pt x="10574" y="6859"/>
                    <a:pt x="7907"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1"/>
            <p:cNvSpPr/>
            <p:nvPr/>
          </p:nvSpPr>
          <p:spPr>
            <a:xfrm>
              <a:off x="5603042" y="2138215"/>
              <a:ext cx="374825" cy="343946"/>
            </a:xfrm>
            <a:custGeom>
              <a:rect b="b" l="l" r="r" t="t"/>
              <a:pathLst>
                <a:path extrusionOk="0" h="9813" w="10694">
                  <a:moveTo>
                    <a:pt x="215" y="1"/>
                  </a:moveTo>
                  <a:cubicBezTo>
                    <a:pt x="167" y="1"/>
                    <a:pt x="120" y="24"/>
                    <a:pt x="96" y="72"/>
                  </a:cubicBezTo>
                  <a:cubicBezTo>
                    <a:pt x="72" y="96"/>
                    <a:pt x="48" y="144"/>
                    <a:pt x="48" y="167"/>
                  </a:cubicBezTo>
                  <a:cubicBezTo>
                    <a:pt x="24" y="215"/>
                    <a:pt x="24" y="239"/>
                    <a:pt x="24" y="286"/>
                  </a:cubicBezTo>
                  <a:cubicBezTo>
                    <a:pt x="1" y="382"/>
                    <a:pt x="1" y="501"/>
                    <a:pt x="1" y="644"/>
                  </a:cubicBezTo>
                  <a:cubicBezTo>
                    <a:pt x="191" y="7645"/>
                    <a:pt x="6573" y="9812"/>
                    <a:pt x="9550" y="9812"/>
                  </a:cubicBezTo>
                  <a:cubicBezTo>
                    <a:pt x="9741" y="9812"/>
                    <a:pt x="9931" y="9788"/>
                    <a:pt x="10098" y="9765"/>
                  </a:cubicBezTo>
                  <a:lnTo>
                    <a:pt x="10217" y="9765"/>
                  </a:lnTo>
                  <a:cubicBezTo>
                    <a:pt x="10265" y="9741"/>
                    <a:pt x="10288" y="9741"/>
                    <a:pt x="10312" y="9741"/>
                  </a:cubicBezTo>
                  <a:cubicBezTo>
                    <a:pt x="10479" y="9717"/>
                    <a:pt x="10574" y="9669"/>
                    <a:pt x="10646" y="9622"/>
                  </a:cubicBezTo>
                  <a:cubicBezTo>
                    <a:pt x="10670" y="9598"/>
                    <a:pt x="10693" y="9550"/>
                    <a:pt x="10646" y="9503"/>
                  </a:cubicBezTo>
                  <a:cubicBezTo>
                    <a:pt x="10598" y="9431"/>
                    <a:pt x="10408" y="9336"/>
                    <a:pt x="10122" y="9264"/>
                  </a:cubicBezTo>
                  <a:cubicBezTo>
                    <a:pt x="10098" y="9264"/>
                    <a:pt x="10098" y="9264"/>
                    <a:pt x="10098" y="9241"/>
                  </a:cubicBezTo>
                  <a:cubicBezTo>
                    <a:pt x="10074" y="9241"/>
                    <a:pt x="10027" y="9241"/>
                    <a:pt x="10003" y="9217"/>
                  </a:cubicBezTo>
                  <a:cubicBezTo>
                    <a:pt x="9955" y="9217"/>
                    <a:pt x="9931" y="9193"/>
                    <a:pt x="9884" y="9193"/>
                  </a:cubicBezTo>
                  <a:cubicBezTo>
                    <a:pt x="9622" y="9098"/>
                    <a:pt x="9336" y="9002"/>
                    <a:pt x="9074" y="8883"/>
                  </a:cubicBezTo>
                  <a:cubicBezTo>
                    <a:pt x="9050" y="8860"/>
                    <a:pt x="9003" y="8860"/>
                    <a:pt x="8979" y="8836"/>
                  </a:cubicBezTo>
                  <a:cubicBezTo>
                    <a:pt x="8931" y="8836"/>
                    <a:pt x="8907" y="8812"/>
                    <a:pt x="8860" y="8788"/>
                  </a:cubicBezTo>
                  <a:cubicBezTo>
                    <a:pt x="8240" y="8526"/>
                    <a:pt x="7621" y="8169"/>
                    <a:pt x="7026" y="7788"/>
                  </a:cubicBezTo>
                  <a:cubicBezTo>
                    <a:pt x="6978" y="7764"/>
                    <a:pt x="6954" y="7740"/>
                    <a:pt x="6931" y="7740"/>
                  </a:cubicBezTo>
                  <a:cubicBezTo>
                    <a:pt x="6883" y="7717"/>
                    <a:pt x="6859" y="7693"/>
                    <a:pt x="6835" y="7669"/>
                  </a:cubicBezTo>
                  <a:cubicBezTo>
                    <a:pt x="6812" y="7669"/>
                    <a:pt x="6812" y="7645"/>
                    <a:pt x="6812" y="7645"/>
                  </a:cubicBezTo>
                  <a:cubicBezTo>
                    <a:pt x="6740" y="7621"/>
                    <a:pt x="6692" y="7574"/>
                    <a:pt x="6645" y="7550"/>
                  </a:cubicBezTo>
                  <a:cubicBezTo>
                    <a:pt x="6573" y="7502"/>
                    <a:pt x="6526" y="7455"/>
                    <a:pt x="6454" y="7407"/>
                  </a:cubicBezTo>
                  <a:cubicBezTo>
                    <a:pt x="6216" y="7240"/>
                    <a:pt x="6002" y="7074"/>
                    <a:pt x="5788" y="6907"/>
                  </a:cubicBezTo>
                  <a:cubicBezTo>
                    <a:pt x="5716" y="6859"/>
                    <a:pt x="5645" y="6812"/>
                    <a:pt x="5597" y="6764"/>
                  </a:cubicBezTo>
                  <a:cubicBezTo>
                    <a:pt x="5549" y="6716"/>
                    <a:pt x="5502" y="6692"/>
                    <a:pt x="5454" y="6645"/>
                  </a:cubicBezTo>
                  <a:cubicBezTo>
                    <a:pt x="5216" y="6454"/>
                    <a:pt x="4978" y="6264"/>
                    <a:pt x="4740" y="6050"/>
                  </a:cubicBezTo>
                  <a:cubicBezTo>
                    <a:pt x="4525" y="5859"/>
                    <a:pt x="4311" y="5645"/>
                    <a:pt x="4097" y="5454"/>
                  </a:cubicBezTo>
                  <a:cubicBezTo>
                    <a:pt x="3906" y="5264"/>
                    <a:pt x="3716" y="5073"/>
                    <a:pt x="3549" y="4859"/>
                  </a:cubicBezTo>
                  <a:cubicBezTo>
                    <a:pt x="3501" y="4835"/>
                    <a:pt x="3454" y="4787"/>
                    <a:pt x="3406" y="4740"/>
                  </a:cubicBezTo>
                  <a:cubicBezTo>
                    <a:pt x="3358" y="4668"/>
                    <a:pt x="3287" y="4597"/>
                    <a:pt x="3239" y="4525"/>
                  </a:cubicBezTo>
                  <a:cubicBezTo>
                    <a:pt x="3073" y="4359"/>
                    <a:pt x="2906" y="4168"/>
                    <a:pt x="2763" y="4001"/>
                  </a:cubicBezTo>
                  <a:cubicBezTo>
                    <a:pt x="2692" y="3930"/>
                    <a:pt x="2644" y="3859"/>
                    <a:pt x="2596" y="3787"/>
                  </a:cubicBezTo>
                  <a:cubicBezTo>
                    <a:pt x="2549" y="3740"/>
                    <a:pt x="2525" y="3692"/>
                    <a:pt x="2477" y="3644"/>
                  </a:cubicBezTo>
                  <a:cubicBezTo>
                    <a:pt x="2454" y="3620"/>
                    <a:pt x="2430" y="3573"/>
                    <a:pt x="2406" y="3549"/>
                  </a:cubicBezTo>
                  <a:cubicBezTo>
                    <a:pt x="2382" y="3525"/>
                    <a:pt x="2358" y="3501"/>
                    <a:pt x="2334" y="3454"/>
                  </a:cubicBezTo>
                  <a:cubicBezTo>
                    <a:pt x="1906" y="2906"/>
                    <a:pt x="1525" y="2358"/>
                    <a:pt x="1239" y="1834"/>
                  </a:cubicBezTo>
                  <a:cubicBezTo>
                    <a:pt x="1215" y="1811"/>
                    <a:pt x="1191" y="1763"/>
                    <a:pt x="1168" y="1739"/>
                  </a:cubicBezTo>
                  <a:cubicBezTo>
                    <a:pt x="1144" y="1691"/>
                    <a:pt x="1120" y="1668"/>
                    <a:pt x="1120" y="1620"/>
                  </a:cubicBezTo>
                  <a:cubicBezTo>
                    <a:pt x="906" y="1239"/>
                    <a:pt x="739" y="882"/>
                    <a:pt x="596" y="548"/>
                  </a:cubicBezTo>
                  <a:cubicBezTo>
                    <a:pt x="596" y="525"/>
                    <a:pt x="596" y="525"/>
                    <a:pt x="596" y="501"/>
                  </a:cubicBezTo>
                  <a:cubicBezTo>
                    <a:pt x="596" y="477"/>
                    <a:pt x="572" y="453"/>
                    <a:pt x="572" y="429"/>
                  </a:cubicBezTo>
                  <a:cubicBezTo>
                    <a:pt x="548" y="406"/>
                    <a:pt x="525" y="358"/>
                    <a:pt x="525" y="334"/>
                  </a:cubicBezTo>
                  <a:cubicBezTo>
                    <a:pt x="405" y="96"/>
                    <a:pt x="310"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 name="Google Shape;499;p41"/>
          <p:cNvGrpSpPr/>
          <p:nvPr/>
        </p:nvGrpSpPr>
        <p:grpSpPr>
          <a:xfrm>
            <a:off x="3519099" y="1518048"/>
            <a:ext cx="389861" cy="369813"/>
            <a:chOff x="3163212" y="3330160"/>
            <a:chExt cx="389861" cy="369813"/>
          </a:xfrm>
        </p:grpSpPr>
        <p:sp>
          <p:nvSpPr>
            <p:cNvPr id="500" name="Google Shape;500;p41"/>
            <p:cNvSpPr/>
            <p:nvPr/>
          </p:nvSpPr>
          <p:spPr>
            <a:xfrm>
              <a:off x="3163212" y="3430333"/>
              <a:ext cx="227930" cy="269640"/>
            </a:xfrm>
            <a:custGeom>
              <a:rect b="b" l="l" r="r" t="t"/>
              <a:pathLst>
                <a:path extrusionOk="0" h="7693" w="6503">
                  <a:moveTo>
                    <a:pt x="1835" y="0"/>
                  </a:moveTo>
                  <a:lnTo>
                    <a:pt x="1835" y="1024"/>
                  </a:lnTo>
                  <a:lnTo>
                    <a:pt x="572" y="2286"/>
                  </a:lnTo>
                  <a:cubicBezTo>
                    <a:pt x="72" y="2787"/>
                    <a:pt x="1" y="3382"/>
                    <a:pt x="358" y="3715"/>
                  </a:cubicBezTo>
                  <a:cubicBezTo>
                    <a:pt x="512" y="3869"/>
                    <a:pt x="710" y="3948"/>
                    <a:pt x="923" y="3948"/>
                  </a:cubicBezTo>
                  <a:cubicBezTo>
                    <a:pt x="1206" y="3948"/>
                    <a:pt x="1516" y="3810"/>
                    <a:pt x="1787" y="3525"/>
                  </a:cubicBezTo>
                  <a:lnTo>
                    <a:pt x="1835" y="3477"/>
                  </a:lnTo>
                  <a:lnTo>
                    <a:pt x="1835" y="5073"/>
                  </a:lnTo>
                  <a:cubicBezTo>
                    <a:pt x="1835" y="6549"/>
                    <a:pt x="3025" y="7692"/>
                    <a:pt x="4359" y="7692"/>
                  </a:cubicBezTo>
                  <a:lnTo>
                    <a:pt x="4407" y="7692"/>
                  </a:lnTo>
                  <a:cubicBezTo>
                    <a:pt x="5407" y="7692"/>
                    <a:pt x="6193" y="7026"/>
                    <a:pt x="6502" y="6073"/>
                  </a:cubicBezTo>
                  <a:cubicBezTo>
                    <a:pt x="5216" y="5906"/>
                    <a:pt x="4502" y="4501"/>
                    <a:pt x="4502" y="3168"/>
                  </a:cubicBezTo>
                  <a:lnTo>
                    <a:pt x="450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1"/>
            <p:cNvSpPr/>
            <p:nvPr/>
          </p:nvSpPr>
          <p:spPr>
            <a:xfrm>
              <a:off x="3227493" y="3386906"/>
              <a:ext cx="93513" cy="30949"/>
            </a:xfrm>
            <a:custGeom>
              <a:rect b="b" l="l" r="r" t="t"/>
              <a:pathLst>
                <a:path extrusionOk="0" h="883" w="2668">
                  <a:moveTo>
                    <a:pt x="405" y="1"/>
                  </a:moveTo>
                  <a:cubicBezTo>
                    <a:pt x="167" y="1"/>
                    <a:pt x="1" y="168"/>
                    <a:pt x="1" y="382"/>
                  </a:cubicBezTo>
                  <a:lnTo>
                    <a:pt x="1" y="501"/>
                  </a:lnTo>
                  <a:cubicBezTo>
                    <a:pt x="1" y="715"/>
                    <a:pt x="167" y="882"/>
                    <a:pt x="405" y="882"/>
                  </a:cubicBezTo>
                  <a:lnTo>
                    <a:pt x="2668" y="882"/>
                  </a:lnTo>
                  <a:lnTo>
                    <a:pt x="26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1"/>
            <p:cNvSpPr/>
            <p:nvPr/>
          </p:nvSpPr>
          <p:spPr>
            <a:xfrm>
              <a:off x="3327666" y="3330160"/>
              <a:ext cx="156113" cy="31755"/>
            </a:xfrm>
            <a:custGeom>
              <a:rect b="b" l="l" r="r" t="t"/>
              <a:pathLst>
                <a:path extrusionOk="0" h="906" w="4454">
                  <a:moveTo>
                    <a:pt x="405" y="1"/>
                  </a:moveTo>
                  <a:cubicBezTo>
                    <a:pt x="167" y="1"/>
                    <a:pt x="0" y="191"/>
                    <a:pt x="0" y="405"/>
                  </a:cubicBezTo>
                  <a:lnTo>
                    <a:pt x="0" y="501"/>
                  </a:lnTo>
                  <a:cubicBezTo>
                    <a:pt x="0" y="715"/>
                    <a:pt x="167" y="906"/>
                    <a:pt x="405" y="906"/>
                  </a:cubicBezTo>
                  <a:lnTo>
                    <a:pt x="4073" y="906"/>
                  </a:lnTo>
                  <a:cubicBezTo>
                    <a:pt x="4287" y="906"/>
                    <a:pt x="4454" y="715"/>
                    <a:pt x="4454" y="501"/>
                  </a:cubicBezTo>
                  <a:lnTo>
                    <a:pt x="4454" y="405"/>
                  </a:lnTo>
                  <a:cubicBezTo>
                    <a:pt x="4454" y="191"/>
                    <a:pt x="4287" y="1"/>
                    <a:pt x="40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1"/>
            <p:cNvSpPr/>
            <p:nvPr/>
          </p:nvSpPr>
          <p:spPr>
            <a:xfrm>
              <a:off x="3327666" y="3374393"/>
              <a:ext cx="225407" cy="262980"/>
            </a:xfrm>
            <a:custGeom>
              <a:rect b="b" l="l" r="r" t="t"/>
              <a:pathLst>
                <a:path extrusionOk="0" h="7503" w="6431">
                  <a:moveTo>
                    <a:pt x="0" y="1"/>
                  </a:moveTo>
                  <a:lnTo>
                    <a:pt x="0" y="4764"/>
                  </a:lnTo>
                  <a:cubicBezTo>
                    <a:pt x="0" y="6026"/>
                    <a:pt x="643" y="7359"/>
                    <a:pt x="1858" y="7478"/>
                  </a:cubicBezTo>
                  <a:cubicBezTo>
                    <a:pt x="1929" y="7478"/>
                    <a:pt x="1977" y="7502"/>
                    <a:pt x="2048" y="7502"/>
                  </a:cubicBezTo>
                  <a:lnTo>
                    <a:pt x="2096" y="7502"/>
                  </a:lnTo>
                  <a:cubicBezTo>
                    <a:pt x="3406" y="7502"/>
                    <a:pt x="4644" y="6169"/>
                    <a:pt x="4644" y="4764"/>
                  </a:cubicBezTo>
                  <a:lnTo>
                    <a:pt x="4644" y="3216"/>
                  </a:lnTo>
                  <a:cubicBezTo>
                    <a:pt x="4716" y="3263"/>
                    <a:pt x="4763" y="3311"/>
                    <a:pt x="4811" y="3359"/>
                  </a:cubicBezTo>
                  <a:cubicBezTo>
                    <a:pt x="5058" y="3544"/>
                    <a:pt x="5311" y="3633"/>
                    <a:pt x="5537" y="3633"/>
                  </a:cubicBezTo>
                  <a:cubicBezTo>
                    <a:pt x="5748" y="3633"/>
                    <a:pt x="5935" y="3555"/>
                    <a:pt x="6073" y="3406"/>
                  </a:cubicBezTo>
                  <a:lnTo>
                    <a:pt x="6097" y="3406"/>
                  </a:lnTo>
                  <a:cubicBezTo>
                    <a:pt x="6430" y="3049"/>
                    <a:pt x="6383" y="2477"/>
                    <a:pt x="5883" y="1977"/>
                  </a:cubicBezTo>
                  <a:lnTo>
                    <a:pt x="4835" y="906"/>
                  </a:lnTo>
                  <a:lnTo>
                    <a:pt x="4644" y="739"/>
                  </a:lnTo>
                  <a:lnTo>
                    <a:pt x="464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4" name="Google Shape;504;p41"/>
          <p:cNvSpPr txBox="1"/>
          <p:nvPr>
            <p:ph idx="4" type="subTitle"/>
          </p:nvPr>
        </p:nvSpPr>
        <p:spPr>
          <a:xfrm>
            <a:off x="6776125" y="2378326"/>
            <a:ext cx="1639200" cy="1437300"/>
          </a:xfrm>
          <a:prstGeom prst="rect">
            <a:avLst/>
          </a:prstGeom>
          <a:noFill/>
          <a:ln>
            <a:noFill/>
          </a:ln>
        </p:spPr>
        <p:txBody>
          <a:bodyPr anchorCtr="0" anchor="ctr" bIns="91425" lIns="91425" spcFirstLastPara="1" rIns="182875" wrap="square" tIns="91425">
            <a:noAutofit/>
          </a:bodyPr>
          <a:lstStyle/>
          <a:p>
            <a:pPr indent="-317500" lvl="0" marL="457200" rtl="0" algn="l">
              <a:lnSpc>
                <a:spcPct val="100000"/>
              </a:lnSpc>
              <a:spcBef>
                <a:spcPts val="0"/>
              </a:spcBef>
              <a:spcAft>
                <a:spcPts val="0"/>
              </a:spcAft>
              <a:buSzPts val="1400"/>
              <a:buChar char="●"/>
            </a:pPr>
            <a:r>
              <a:rPr lang="en"/>
              <a:t>Github</a:t>
            </a:r>
            <a:endParaRPr/>
          </a:p>
          <a:p>
            <a:pPr indent="-317500" lvl="0" marL="457200" rtl="0" algn="l">
              <a:lnSpc>
                <a:spcPct val="100000"/>
              </a:lnSpc>
              <a:spcBef>
                <a:spcPts val="0"/>
              </a:spcBef>
              <a:spcAft>
                <a:spcPts val="0"/>
              </a:spcAft>
              <a:buSzPts val="1400"/>
              <a:buChar char="●"/>
            </a:pPr>
            <a:r>
              <a:rPr lang="en"/>
              <a:t>MongoDB</a:t>
            </a:r>
            <a:endParaRPr/>
          </a:p>
          <a:p>
            <a:pPr indent="-317500" lvl="0" marL="457200" rtl="0" algn="l">
              <a:lnSpc>
                <a:spcPct val="100000"/>
              </a:lnSpc>
              <a:spcBef>
                <a:spcPts val="0"/>
              </a:spcBef>
              <a:spcAft>
                <a:spcPts val="0"/>
              </a:spcAft>
              <a:buSzPts val="1400"/>
              <a:buChar char="●"/>
            </a:pPr>
            <a:r>
              <a:rPr lang="en"/>
              <a:t>Trello</a:t>
            </a:r>
            <a:endParaRPr/>
          </a:p>
          <a:p>
            <a:pPr indent="-317500" lvl="0" marL="457200" rtl="0" algn="l">
              <a:lnSpc>
                <a:spcPct val="100000"/>
              </a:lnSpc>
              <a:spcBef>
                <a:spcPts val="0"/>
              </a:spcBef>
              <a:spcAft>
                <a:spcPts val="0"/>
              </a:spcAft>
              <a:buSzPts val="1400"/>
              <a:buChar char="●"/>
            </a:pPr>
            <a:r>
              <a:rPr lang="en"/>
              <a:t>Azure</a:t>
            </a:r>
            <a:endParaRPr/>
          </a:p>
          <a:p>
            <a:pPr indent="-317500" lvl="0" marL="457200" rtl="0" algn="l">
              <a:lnSpc>
                <a:spcPct val="100000"/>
              </a:lnSpc>
              <a:spcBef>
                <a:spcPts val="0"/>
              </a:spcBef>
              <a:spcAft>
                <a:spcPts val="0"/>
              </a:spcAft>
              <a:buSzPts val="1400"/>
              <a:buChar char="●"/>
            </a:pPr>
            <a:r>
              <a:rPr lang="en"/>
              <a:t>Slack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2"/>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TypeScript is subset of Javascript with static typing, that makes the code easy to debug. It is useful in this project, as it code reliable and good for large scale projects and it’s used for developing client side as well the server side of the application</a:t>
            </a:r>
            <a:endParaRPr/>
          </a:p>
          <a:p>
            <a:pPr indent="-304800" lvl="0" marL="457200" rtl="0" algn="l">
              <a:lnSpc>
                <a:spcPct val="100000"/>
              </a:lnSpc>
              <a:spcBef>
                <a:spcPts val="0"/>
              </a:spcBef>
              <a:spcAft>
                <a:spcPts val="0"/>
              </a:spcAft>
              <a:buSzPts val="1200"/>
              <a:buChar char="★"/>
            </a:pPr>
            <a:r>
              <a:rPr lang="en"/>
              <a:t>Python is high level programming language and its known for its readability and for this project is it used for developing machine learning models and models API.</a:t>
            </a:r>
            <a:endParaRPr/>
          </a:p>
          <a:p>
            <a:pPr indent="-304800" lvl="0" marL="457200" rtl="0" algn="l">
              <a:lnSpc>
                <a:spcPct val="100000"/>
              </a:lnSpc>
              <a:spcBef>
                <a:spcPts val="0"/>
              </a:spcBef>
              <a:spcAft>
                <a:spcPts val="0"/>
              </a:spcAft>
              <a:buSzPts val="1200"/>
              <a:buChar char="★"/>
            </a:pPr>
            <a:r>
              <a:rPr lang="en"/>
              <a:t>NoSQL is a database, where data storing is flexible. Schema less format like key value store. This is efficient in storing user profiles, past orders and many.</a:t>
            </a:r>
            <a:endParaRPr/>
          </a:p>
        </p:txBody>
      </p:sp>
      <p:sp>
        <p:nvSpPr>
          <p:cNvPr id="510" name="Google Shape;510;p42"/>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Languages</a:t>
            </a:r>
            <a:endParaRPr/>
          </a:p>
        </p:txBody>
      </p:sp>
      <p:pic>
        <p:nvPicPr>
          <p:cNvPr id="511" name="Google Shape;511;p42"/>
          <p:cNvPicPr preferRelativeResize="0"/>
          <p:nvPr/>
        </p:nvPicPr>
        <p:blipFill rotWithShape="1">
          <a:blip r:embed="rId3">
            <a:alphaModFix/>
          </a:blip>
          <a:srcRect b="0" l="0" r="0" t="0"/>
          <a:stretch/>
        </p:blipFill>
        <p:spPr>
          <a:xfrm>
            <a:off x="1070875" y="1277800"/>
            <a:ext cx="925149" cy="925149"/>
          </a:xfrm>
          <a:prstGeom prst="rect">
            <a:avLst/>
          </a:prstGeom>
          <a:noFill/>
          <a:ln>
            <a:noFill/>
          </a:ln>
        </p:spPr>
      </p:pic>
      <p:pic>
        <p:nvPicPr>
          <p:cNvPr id="512" name="Google Shape;512;p42"/>
          <p:cNvPicPr preferRelativeResize="0"/>
          <p:nvPr/>
        </p:nvPicPr>
        <p:blipFill rotWithShape="1">
          <a:blip r:embed="rId4">
            <a:alphaModFix/>
          </a:blip>
          <a:srcRect b="0" l="0" r="0" t="0"/>
          <a:stretch/>
        </p:blipFill>
        <p:spPr>
          <a:xfrm>
            <a:off x="1003200" y="2345675"/>
            <a:ext cx="1060500" cy="106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3"/>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ReactJS its a Javascript library which is used for building UI and for single page applications.</a:t>
            </a:r>
            <a:endParaRPr/>
          </a:p>
          <a:p>
            <a:pPr indent="-304800" lvl="0" marL="457200" rtl="0" algn="l">
              <a:lnSpc>
                <a:spcPct val="100000"/>
              </a:lnSpc>
              <a:spcBef>
                <a:spcPts val="0"/>
              </a:spcBef>
              <a:spcAft>
                <a:spcPts val="0"/>
              </a:spcAft>
              <a:buSzPts val="1200"/>
              <a:buChar char="★"/>
            </a:pPr>
            <a:r>
              <a:rPr lang="en"/>
              <a:t>NodeJS is a Javascript runtime which allows to build scalable applications and for this project it is used for handling APIs requests and managing connection between client and server side.</a:t>
            </a:r>
            <a:endParaRPr/>
          </a:p>
          <a:p>
            <a:pPr indent="-304800" lvl="0" marL="457200" rtl="0" algn="l">
              <a:lnSpc>
                <a:spcPct val="100000"/>
              </a:lnSpc>
              <a:spcBef>
                <a:spcPts val="0"/>
              </a:spcBef>
              <a:spcAft>
                <a:spcPts val="0"/>
              </a:spcAft>
              <a:buSzPts val="1200"/>
              <a:buChar char="★"/>
            </a:pPr>
            <a:r>
              <a:rPr lang="en"/>
              <a:t>Flask is lightweight python framework and for this project is it used for building Machine learning API.</a:t>
            </a:r>
            <a:endParaRPr/>
          </a:p>
          <a:p>
            <a:pPr indent="-304800" lvl="0" marL="457200" rtl="0" algn="l">
              <a:lnSpc>
                <a:spcPct val="100000"/>
              </a:lnSpc>
              <a:spcBef>
                <a:spcPts val="0"/>
              </a:spcBef>
              <a:spcAft>
                <a:spcPts val="0"/>
              </a:spcAft>
              <a:buSzPts val="1200"/>
              <a:buChar char="★"/>
            </a:pPr>
            <a:r>
              <a:rPr lang="en"/>
              <a:t>Pytorch is deep learning library and it is used for building deep learning models for this project.</a:t>
            </a:r>
            <a:endParaRPr/>
          </a:p>
        </p:txBody>
      </p:sp>
      <p:sp>
        <p:nvSpPr>
          <p:cNvPr id="518" name="Google Shape;518;p43"/>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Frameworks</a:t>
            </a:r>
            <a:endParaRPr/>
          </a:p>
        </p:txBody>
      </p:sp>
      <p:pic>
        <p:nvPicPr>
          <p:cNvPr id="519" name="Google Shape;519;p43"/>
          <p:cNvPicPr preferRelativeResize="0"/>
          <p:nvPr/>
        </p:nvPicPr>
        <p:blipFill rotWithShape="1">
          <a:blip r:embed="rId3">
            <a:alphaModFix/>
          </a:blip>
          <a:srcRect b="0" l="0" r="0" t="0"/>
          <a:stretch/>
        </p:blipFill>
        <p:spPr>
          <a:xfrm>
            <a:off x="413450" y="838850"/>
            <a:ext cx="1306650" cy="1306650"/>
          </a:xfrm>
          <a:prstGeom prst="rect">
            <a:avLst/>
          </a:prstGeom>
          <a:noFill/>
          <a:ln>
            <a:noFill/>
          </a:ln>
        </p:spPr>
      </p:pic>
      <p:pic>
        <p:nvPicPr>
          <p:cNvPr id="520" name="Google Shape;520;p43"/>
          <p:cNvPicPr preferRelativeResize="0"/>
          <p:nvPr/>
        </p:nvPicPr>
        <p:blipFill rotWithShape="1">
          <a:blip r:embed="rId4">
            <a:alphaModFix/>
          </a:blip>
          <a:srcRect b="0" l="0" r="0" t="0"/>
          <a:stretch/>
        </p:blipFill>
        <p:spPr>
          <a:xfrm>
            <a:off x="2163375" y="964112"/>
            <a:ext cx="1056125" cy="1056125"/>
          </a:xfrm>
          <a:prstGeom prst="rect">
            <a:avLst/>
          </a:prstGeom>
          <a:noFill/>
          <a:ln>
            <a:noFill/>
          </a:ln>
        </p:spPr>
      </p:pic>
      <p:pic>
        <p:nvPicPr>
          <p:cNvPr id="521" name="Google Shape;521;p43"/>
          <p:cNvPicPr preferRelativeResize="0"/>
          <p:nvPr/>
        </p:nvPicPr>
        <p:blipFill rotWithShape="1">
          <a:blip r:embed="rId5">
            <a:alphaModFix/>
          </a:blip>
          <a:srcRect b="0" l="0" r="0" t="0"/>
          <a:stretch/>
        </p:blipFill>
        <p:spPr>
          <a:xfrm>
            <a:off x="451700" y="2819975"/>
            <a:ext cx="1230150" cy="1230150"/>
          </a:xfrm>
          <a:prstGeom prst="rect">
            <a:avLst/>
          </a:prstGeom>
          <a:noFill/>
          <a:ln>
            <a:noFill/>
          </a:ln>
        </p:spPr>
      </p:pic>
      <p:pic>
        <p:nvPicPr>
          <p:cNvPr id="522" name="Google Shape;522;p43"/>
          <p:cNvPicPr preferRelativeResize="0"/>
          <p:nvPr/>
        </p:nvPicPr>
        <p:blipFill rotWithShape="1">
          <a:blip r:embed="rId6">
            <a:alphaModFix/>
          </a:blip>
          <a:srcRect b="0" l="0" r="0" t="0"/>
          <a:stretch/>
        </p:blipFill>
        <p:spPr>
          <a:xfrm>
            <a:off x="2163375" y="2819975"/>
            <a:ext cx="1385251" cy="1385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4"/>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Github is a platform used for version control and collaboration. In this project it is used for tracking the code and manage the code base.</a:t>
            </a:r>
            <a:endParaRPr/>
          </a:p>
          <a:p>
            <a:pPr indent="-304800" lvl="0" marL="457200" rtl="0" algn="l">
              <a:lnSpc>
                <a:spcPct val="100000"/>
              </a:lnSpc>
              <a:spcBef>
                <a:spcPts val="0"/>
              </a:spcBef>
              <a:spcAft>
                <a:spcPts val="0"/>
              </a:spcAft>
              <a:buSzPts val="1200"/>
              <a:buChar char="★"/>
            </a:pPr>
            <a:r>
              <a:rPr lang="en"/>
              <a:t>MongoDB its a NOSql data and its used for storing the data.</a:t>
            </a:r>
            <a:endParaRPr/>
          </a:p>
          <a:p>
            <a:pPr indent="-304800" lvl="0" marL="457200" rtl="0" algn="l">
              <a:lnSpc>
                <a:spcPct val="100000"/>
              </a:lnSpc>
              <a:spcBef>
                <a:spcPts val="0"/>
              </a:spcBef>
              <a:spcAft>
                <a:spcPts val="0"/>
              </a:spcAft>
              <a:buSzPts val="1200"/>
              <a:buChar char="★"/>
            </a:pPr>
            <a:r>
              <a:rPr lang="en"/>
              <a:t>Trello is project management tool using boards and cards and for this project it is used for track progress and managing tasks.</a:t>
            </a:r>
            <a:endParaRPr/>
          </a:p>
          <a:p>
            <a:pPr indent="-304800" lvl="0" marL="457200" rtl="0" algn="l">
              <a:lnSpc>
                <a:spcPct val="100000"/>
              </a:lnSpc>
              <a:spcBef>
                <a:spcPts val="0"/>
              </a:spcBef>
              <a:spcAft>
                <a:spcPts val="0"/>
              </a:spcAft>
              <a:buSzPts val="1200"/>
              <a:buChar char="★"/>
            </a:pPr>
            <a:r>
              <a:rPr lang="en"/>
              <a:t>Azure is a cloud computing platform where the website services are hosted.</a:t>
            </a:r>
            <a:endParaRPr/>
          </a:p>
          <a:p>
            <a:pPr indent="-304800" lvl="0" marL="457200" rtl="0" algn="l">
              <a:lnSpc>
                <a:spcPct val="100000"/>
              </a:lnSpc>
              <a:spcBef>
                <a:spcPts val="0"/>
              </a:spcBef>
              <a:spcAft>
                <a:spcPts val="0"/>
              </a:spcAft>
              <a:buSzPts val="1200"/>
              <a:buChar char="★"/>
            </a:pPr>
            <a:r>
              <a:rPr lang="en"/>
              <a:t>Slack is a communicable tools which is designed for teams and for this project, it is used for communication among team members.</a:t>
            </a:r>
            <a:endParaRPr/>
          </a:p>
        </p:txBody>
      </p:sp>
      <p:sp>
        <p:nvSpPr>
          <p:cNvPr id="528" name="Google Shape;528;p44"/>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Tools</a:t>
            </a:r>
            <a:endParaRPr/>
          </a:p>
        </p:txBody>
      </p:sp>
      <p:pic>
        <p:nvPicPr>
          <p:cNvPr id="529" name="Google Shape;529;p44"/>
          <p:cNvPicPr preferRelativeResize="0"/>
          <p:nvPr/>
        </p:nvPicPr>
        <p:blipFill rotWithShape="1">
          <a:blip r:embed="rId3">
            <a:alphaModFix/>
          </a:blip>
          <a:srcRect b="0" l="0" r="0" t="0"/>
          <a:stretch/>
        </p:blipFill>
        <p:spPr>
          <a:xfrm>
            <a:off x="490800" y="1003200"/>
            <a:ext cx="1125400" cy="1125400"/>
          </a:xfrm>
          <a:prstGeom prst="rect">
            <a:avLst/>
          </a:prstGeom>
          <a:noFill/>
          <a:ln>
            <a:noFill/>
          </a:ln>
        </p:spPr>
      </p:pic>
      <p:pic>
        <p:nvPicPr>
          <p:cNvPr id="530" name="Google Shape;530;p44"/>
          <p:cNvPicPr preferRelativeResize="0"/>
          <p:nvPr/>
        </p:nvPicPr>
        <p:blipFill rotWithShape="1">
          <a:blip r:embed="rId4">
            <a:alphaModFix/>
          </a:blip>
          <a:srcRect b="0" l="0" r="0" t="0"/>
          <a:stretch/>
        </p:blipFill>
        <p:spPr>
          <a:xfrm>
            <a:off x="2057025" y="1003200"/>
            <a:ext cx="1234525" cy="1234525"/>
          </a:xfrm>
          <a:prstGeom prst="rect">
            <a:avLst/>
          </a:prstGeom>
          <a:noFill/>
          <a:ln>
            <a:noFill/>
          </a:ln>
        </p:spPr>
      </p:pic>
      <p:pic>
        <p:nvPicPr>
          <p:cNvPr id="531" name="Google Shape;531;p44"/>
          <p:cNvPicPr preferRelativeResize="0"/>
          <p:nvPr/>
        </p:nvPicPr>
        <p:blipFill rotWithShape="1">
          <a:blip r:embed="rId5">
            <a:alphaModFix/>
          </a:blip>
          <a:srcRect b="0" l="0" r="0" t="0"/>
          <a:stretch/>
        </p:blipFill>
        <p:spPr>
          <a:xfrm>
            <a:off x="632975" y="2399800"/>
            <a:ext cx="983226" cy="983226"/>
          </a:xfrm>
          <a:prstGeom prst="rect">
            <a:avLst/>
          </a:prstGeom>
          <a:noFill/>
          <a:ln>
            <a:noFill/>
          </a:ln>
        </p:spPr>
      </p:pic>
      <p:pic>
        <p:nvPicPr>
          <p:cNvPr id="532" name="Google Shape;532;p44"/>
          <p:cNvPicPr preferRelativeResize="0"/>
          <p:nvPr/>
        </p:nvPicPr>
        <p:blipFill rotWithShape="1">
          <a:blip r:embed="rId6">
            <a:alphaModFix/>
          </a:blip>
          <a:srcRect b="0" l="0" r="0" t="0"/>
          <a:stretch/>
        </p:blipFill>
        <p:spPr>
          <a:xfrm>
            <a:off x="2182675" y="2399800"/>
            <a:ext cx="983226" cy="983226"/>
          </a:xfrm>
          <a:prstGeom prst="rect">
            <a:avLst/>
          </a:prstGeom>
          <a:noFill/>
          <a:ln>
            <a:noFill/>
          </a:ln>
        </p:spPr>
      </p:pic>
      <p:pic>
        <p:nvPicPr>
          <p:cNvPr id="533" name="Google Shape;533;p44"/>
          <p:cNvPicPr preferRelativeResize="0"/>
          <p:nvPr/>
        </p:nvPicPr>
        <p:blipFill rotWithShape="1">
          <a:blip r:embed="rId7">
            <a:alphaModFix/>
          </a:blip>
          <a:srcRect b="0" l="0" r="0" t="0"/>
          <a:stretch/>
        </p:blipFill>
        <p:spPr>
          <a:xfrm>
            <a:off x="1457300" y="3562500"/>
            <a:ext cx="1034500" cy="103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5"/>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Algorithms</a:t>
            </a:r>
            <a:endParaRPr/>
          </a:p>
        </p:txBody>
      </p:sp>
      <p:sp>
        <p:nvSpPr>
          <p:cNvPr id="539" name="Google Shape;539;p45"/>
          <p:cNvSpPr txBox="1"/>
          <p:nvPr>
            <p:ph idx="2" type="title"/>
          </p:nvPr>
        </p:nvSpPr>
        <p:spPr>
          <a:xfrm>
            <a:off x="7200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Neural Collaborative Filtering (NCF)</a:t>
            </a:r>
            <a:endParaRPr sz="1400"/>
          </a:p>
        </p:txBody>
      </p:sp>
      <p:sp>
        <p:nvSpPr>
          <p:cNvPr id="540" name="Google Shape;540;p45"/>
          <p:cNvSpPr txBox="1"/>
          <p:nvPr>
            <p:ph idx="1" type="subTitle"/>
          </p:nvPr>
        </p:nvSpPr>
        <p:spPr>
          <a:xfrm>
            <a:off x="720000" y="2710753"/>
            <a:ext cx="2336400" cy="201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Algorithms is just combining the traditional collaboration approach with neural networks. NCF captures the complex patterns with users needs and how they interact based on that, it recommends the dishes.</a:t>
            </a:r>
            <a:endParaRPr/>
          </a:p>
        </p:txBody>
      </p:sp>
      <p:sp>
        <p:nvSpPr>
          <p:cNvPr id="541" name="Google Shape;541;p45"/>
          <p:cNvSpPr txBox="1"/>
          <p:nvPr>
            <p:ph idx="3" type="title"/>
          </p:nvPr>
        </p:nvSpPr>
        <p:spPr>
          <a:xfrm>
            <a:off x="34038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Deep Reinforcement Learning (DRL</a:t>
            </a:r>
            <a:endParaRPr sz="1400"/>
          </a:p>
        </p:txBody>
      </p:sp>
      <p:sp>
        <p:nvSpPr>
          <p:cNvPr id="542" name="Google Shape;542;p45"/>
          <p:cNvSpPr txBox="1"/>
          <p:nvPr>
            <p:ph idx="5" type="title"/>
          </p:nvPr>
        </p:nvSpPr>
        <p:spPr>
          <a:xfrm>
            <a:off x="60876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AutoEncoders</a:t>
            </a:r>
            <a:endParaRPr sz="1400"/>
          </a:p>
        </p:txBody>
      </p:sp>
      <p:sp>
        <p:nvSpPr>
          <p:cNvPr id="543" name="Google Shape;543;p45"/>
          <p:cNvSpPr txBox="1"/>
          <p:nvPr>
            <p:ph idx="6" type="subTitle"/>
          </p:nvPr>
        </p:nvSpPr>
        <p:spPr>
          <a:xfrm>
            <a:off x="6087600" y="2684503"/>
            <a:ext cx="2336400" cy="173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 is used unsupervised for unsupervised learning approach and it is used for understanding the dishes content based on their ingredients.</a:t>
            </a:r>
            <a:endParaRPr/>
          </a:p>
        </p:txBody>
      </p:sp>
      <p:grpSp>
        <p:nvGrpSpPr>
          <p:cNvPr id="544" name="Google Shape;544;p45"/>
          <p:cNvGrpSpPr/>
          <p:nvPr/>
        </p:nvGrpSpPr>
        <p:grpSpPr>
          <a:xfrm>
            <a:off x="720072" y="540000"/>
            <a:ext cx="7704093" cy="577207"/>
            <a:chOff x="3667800" y="1583575"/>
            <a:chExt cx="4756200" cy="577207"/>
          </a:xfrm>
        </p:grpSpPr>
        <p:cxnSp>
          <p:nvCxnSpPr>
            <p:cNvPr id="545" name="Google Shape;545;p4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46" name="Google Shape;546;p4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547" name="Google Shape;547;p45"/>
          <p:cNvSpPr/>
          <p:nvPr/>
        </p:nvSpPr>
        <p:spPr>
          <a:xfrm>
            <a:off x="1468515" y="1444276"/>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5"/>
          <p:cNvSpPr/>
          <p:nvPr/>
        </p:nvSpPr>
        <p:spPr>
          <a:xfrm>
            <a:off x="4155240" y="1444276"/>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5"/>
          <p:cNvSpPr/>
          <p:nvPr/>
        </p:nvSpPr>
        <p:spPr>
          <a:xfrm>
            <a:off x="6837827" y="1444264"/>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5"/>
          <p:cNvSpPr/>
          <p:nvPr/>
        </p:nvSpPr>
        <p:spPr>
          <a:xfrm>
            <a:off x="7067565" y="1724356"/>
            <a:ext cx="376472" cy="341212"/>
          </a:xfrm>
          <a:custGeom>
            <a:rect b="b" l="l" r="r" t="t"/>
            <a:pathLst>
              <a:path extrusionOk="0" h="9735" w="10741">
                <a:moveTo>
                  <a:pt x="3859" y="2358"/>
                </a:moveTo>
                <a:cubicBezTo>
                  <a:pt x="4049" y="2596"/>
                  <a:pt x="4311" y="2905"/>
                  <a:pt x="4525" y="3239"/>
                </a:cubicBezTo>
                <a:cubicBezTo>
                  <a:pt x="4192" y="4072"/>
                  <a:pt x="4121" y="4787"/>
                  <a:pt x="4311" y="5382"/>
                </a:cubicBezTo>
                <a:cubicBezTo>
                  <a:pt x="4478" y="5930"/>
                  <a:pt x="4859" y="6335"/>
                  <a:pt x="5454" y="6621"/>
                </a:cubicBezTo>
                <a:cubicBezTo>
                  <a:pt x="5216" y="6930"/>
                  <a:pt x="4787" y="7168"/>
                  <a:pt x="4168" y="7287"/>
                </a:cubicBezTo>
                <a:cubicBezTo>
                  <a:pt x="3978" y="7335"/>
                  <a:pt x="3811" y="7359"/>
                  <a:pt x="3644" y="7383"/>
                </a:cubicBezTo>
                <a:cubicBezTo>
                  <a:pt x="3620" y="6573"/>
                  <a:pt x="3668" y="5763"/>
                  <a:pt x="3906" y="4954"/>
                </a:cubicBezTo>
                <a:cubicBezTo>
                  <a:pt x="3964" y="4735"/>
                  <a:pt x="3783" y="4588"/>
                  <a:pt x="3611" y="4588"/>
                </a:cubicBezTo>
                <a:cubicBezTo>
                  <a:pt x="3501" y="4588"/>
                  <a:pt x="3396" y="4648"/>
                  <a:pt x="3358" y="4787"/>
                </a:cubicBezTo>
                <a:cubicBezTo>
                  <a:pt x="3120" y="5668"/>
                  <a:pt x="3073" y="6549"/>
                  <a:pt x="3073" y="7430"/>
                </a:cubicBezTo>
                <a:lnTo>
                  <a:pt x="3001" y="7430"/>
                </a:lnTo>
                <a:cubicBezTo>
                  <a:pt x="2477" y="7430"/>
                  <a:pt x="1549" y="7311"/>
                  <a:pt x="1310" y="6573"/>
                </a:cubicBezTo>
                <a:cubicBezTo>
                  <a:pt x="906" y="5358"/>
                  <a:pt x="2311" y="3596"/>
                  <a:pt x="3859" y="2358"/>
                </a:cubicBezTo>
                <a:close/>
                <a:moveTo>
                  <a:pt x="6764" y="0"/>
                </a:moveTo>
                <a:lnTo>
                  <a:pt x="6502" y="262"/>
                </a:lnTo>
                <a:cubicBezTo>
                  <a:pt x="6478" y="310"/>
                  <a:pt x="5811" y="1024"/>
                  <a:pt x="5192" y="2001"/>
                </a:cubicBezTo>
                <a:cubicBezTo>
                  <a:pt x="5121" y="2120"/>
                  <a:pt x="5049" y="2263"/>
                  <a:pt x="4978" y="2382"/>
                </a:cubicBezTo>
                <a:cubicBezTo>
                  <a:pt x="4573" y="1858"/>
                  <a:pt x="4240" y="1500"/>
                  <a:pt x="4240" y="1477"/>
                </a:cubicBezTo>
                <a:lnTo>
                  <a:pt x="3978" y="1191"/>
                </a:lnTo>
                <a:lnTo>
                  <a:pt x="3668" y="1429"/>
                </a:lnTo>
                <a:cubicBezTo>
                  <a:pt x="1239" y="3215"/>
                  <a:pt x="1" y="5335"/>
                  <a:pt x="501" y="6835"/>
                </a:cubicBezTo>
                <a:cubicBezTo>
                  <a:pt x="787" y="7764"/>
                  <a:pt x="1715" y="8288"/>
                  <a:pt x="3001" y="8288"/>
                </a:cubicBezTo>
                <a:lnTo>
                  <a:pt x="3120" y="8288"/>
                </a:lnTo>
                <a:cubicBezTo>
                  <a:pt x="3144" y="8669"/>
                  <a:pt x="3168" y="9073"/>
                  <a:pt x="3192" y="9454"/>
                </a:cubicBezTo>
                <a:cubicBezTo>
                  <a:pt x="3204" y="9639"/>
                  <a:pt x="3363" y="9735"/>
                  <a:pt x="3510" y="9735"/>
                </a:cubicBezTo>
                <a:cubicBezTo>
                  <a:pt x="3647" y="9735"/>
                  <a:pt x="3775" y="9651"/>
                  <a:pt x="3763" y="9478"/>
                </a:cubicBezTo>
                <a:cubicBezTo>
                  <a:pt x="3740" y="9050"/>
                  <a:pt x="3692" y="8645"/>
                  <a:pt x="3668" y="8240"/>
                </a:cubicBezTo>
                <a:cubicBezTo>
                  <a:pt x="3882" y="8216"/>
                  <a:pt x="4121" y="8192"/>
                  <a:pt x="4359" y="8145"/>
                </a:cubicBezTo>
                <a:cubicBezTo>
                  <a:pt x="5311" y="7930"/>
                  <a:pt x="5954" y="7525"/>
                  <a:pt x="6288" y="6906"/>
                </a:cubicBezTo>
                <a:cubicBezTo>
                  <a:pt x="6335" y="6906"/>
                  <a:pt x="6359" y="6930"/>
                  <a:pt x="6383" y="6930"/>
                </a:cubicBezTo>
                <a:cubicBezTo>
                  <a:pt x="6573" y="6978"/>
                  <a:pt x="6740" y="7002"/>
                  <a:pt x="6931" y="7025"/>
                </a:cubicBezTo>
                <a:cubicBezTo>
                  <a:pt x="6931" y="6882"/>
                  <a:pt x="6954" y="6740"/>
                  <a:pt x="6954" y="6597"/>
                </a:cubicBezTo>
                <a:cubicBezTo>
                  <a:pt x="6954" y="6454"/>
                  <a:pt x="6954" y="6311"/>
                  <a:pt x="6954" y="6168"/>
                </a:cubicBezTo>
                <a:cubicBezTo>
                  <a:pt x="6954" y="5382"/>
                  <a:pt x="6859" y="4596"/>
                  <a:pt x="6740" y="3810"/>
                </a:cubicBezTo>
                <a:cubicBezTo>
                  <a:pt x="6716" y="3644"/>
                  <a:pt x="6812" y="3548"/>
                  <a:pt x="6931" y="3548"/>
                </a:cubicBezTo>
                <a:cubicBezTo>
                  <a:pt x="6907" y="3596"/>
                  <a:pt x="6883" y="3668"/>
                  <a:pt x="6907" y="3739"/>
                </a:cubicBezTo>
                <a:cubicBezTo>
                  <a:pt x="7145" y="4549"/>
                  <a:pt x="7193" y="5382"/>
                  <a:pt x="7169" y="6192"/>
                </a:cubicBezTo>
                <a:cubicBezTo>
                  <a:pt x="7169" y="6335"/>
                  <a:pt x="7169" y="6478"/>
                  <a:pt x="7169" y="6621"/>
                </a:cubicBezTo>
                <a:cubicBezTo>
                  <a:pt x="7169" y="6763"/>
                  <a:pt x="7145" y="6906"/>
                  <a:pt x="7145" y="7049"/>
                </a:cubicBezTo>
                <a:cubicBezTo>
                  <a:pt x="7121" y="7454"/>
                  <a:pt x="7074" y="7859"/>
                  <a:pt x="7050" y="8264"/>
                </a:cubicBezTo>
                <a:cubicBezTo>
                  <a:pt x="7050" y="8407"/>
                  <a:pt x="7121" y="8478"/>
                  <a:pt x="7216" y="8502"/>
                </a:cubicBezTo>
                <a:cubicBezTo>
                  <a:pt x="7253" y="8517"/>
                  <a:pt x="7291" y="8525"/>
                  <a:pt x="7330" y="8525"/>
                </a:cubicBezTo>
                <a:cubicBezTo>
                  <a:pt x="7467" y="8525"/>
                  <a:pt x="7603" y="8426"/>
                  <a:pt x="7621" y="8240"/>
                </a:cubicBezTo>
                <a:cubicBezTo>
                  <a:pt x="7645" y="7859"/>
                  <a:pt x="7669" y="7478"/>
                  <a:pt x="7693" y="7073"/>
                </a:cubicBezTo>
                <a:cubicBezTo>
                  <a:pt x="7717" y="7073"/>
                  <a:pt x="7717" y="7097"/>
                  <a:pt x="7740" y="7097"/>
                </a:cubicBezTo>
                <a:cubicBezTo>
                  <a:pt x="9026" y="7097"/>
                  <a:pt x="9955" y="6549"/>
                  <a:pt x="10241" y="5644"/>
                </a:cubicBezTo>
                <a:cubicBezTo>
                  <a:pt x="10741" y="4144"/>
                  <a:pt x="9503" y="2024"/>
                  <a:pt x="7074" y="214"/>
                </a:cubicBezTo>
                <a:lnTo>
                  <a:pt x="676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5"/>
          <p:cNvSpPr/>
          <p:nvPr/>
        </p:nvSpPr>
        <p:spPr>
          <a:xfrm>
            <a:off x="1725825" y="1689975"/>
            <a:ext cx="324761" cy="341224"/>
          </a:xfrm>
          <a:custGeom>
            <a:rect b="b" l="l" r="r" t="t"/>
            <a:pathLst>
              <a:path extrusionOk="0" h="10788" w="9265">
                <a:moveTo>
                  <a:pt x="4407" y="2262"/>
                </a:moveTo>
                <a:lnTo>
                  <a:pt x="4407" y="2262"/>
                </a:lnTo>
                <a:cubicBezTo>
                  <a:pt x="4240" y="2643"/>
                  <a:pt x="4121" y="3072"/>
                  <a:pt x="4049" y="3477"/>
                </a:cubicBezTo>
                <a:cubicBezTo>
                  <a:pt x="4049" y="3501"/>
                  <a:pt x="4049" y="3524"/>
                  <a:pt x="4049" y="3548"/>
                </a:cubicBezTo>
                <a:cubicBezTo>
                  <a:pt x="3954" y="3501"/>
                  <a:pt x="3835" y="3453"/>
                  <a:pt x="3716" y="3382"/>
                </a:cubicBezTo>
                <a:cubicBezTo>
                  <a:pt x="3668" y="3352"/>
                  <a:pt x="3620" y="3339"/>
                  <a:pt x="3575" y="3339"/>
                </a:cubicBezTo>
                <a:cubicBezTo>
                  <a:pt x="3332" y="3339"/>
                  <a:pt x="3169" y="3721"/>
                  <a:pt x="3430" y="3882"/>
                </a:cubicBezTo>
                <a:cubicBezTo>
                  <a:pt x="3759" y="4066"/>
                  <a:pt x="4096" y="4170"/>
                  <a:pt x="4436" y="4170"/>
                </a:cubicBezTo>
                <a:cubicBezTo>
                  <a:pt x="4710" y="4170"/>
                  <a:pt x="4987" y="4102"/>
                  <a:pt x="5264" y="3953"/>
                </a:cubicBezTo>
                <a:cubicBezTo>
                  <a:pt x="5551" y="3830"/>
                  <a:pt x="5379" y="3443"/>
                  <a:pt x="5114" y="3443"/>
                </a:cubicBezTo>
                <a:cubicBezTo>
                  <a:pt x="5071" y="3443"/>
                  <a:pt x="5025" y="3454"/>
                  <a:pt x="4978" y="3477"/>
                </a:cubicBezTo>
                <a:cubicBezTo>
                  <a:pt x="4931" y="3501"/>
                  <a:pt x="4859" y="3524"/>
                  <a:pt x="4811" y="3548"/>
                </a:cubicBezTo>
                <a:cubicBezTo>
                  <a:pt x="4883" y="3120"/>
                  <a:pt x="5026" y="2715"/>
                  <a:pt x="5192" y="2334"/>
                </a:cubicBezTo>
                <a:cubicBezTo>
                  <a:pt x="5383" y="2381"/>
                  <a:pt x="5574" y="2429"/>
                  <a:pt x="5764" y="2524"/>
                </a:cubicBezTo>
                <a:cubicBezTo>
                  <a:pt x="5788" y="2524"/>
                  <a:pt x="5835" y="2548"/>
                  <a:pt x="5859" y="2548"/>
                </a:cubicBezTo>
                <a:cubicBezTo>
                  <a:pt x="5883" y="2572"/>
                  <a:pt x="5931" y="2572"/>
                  <a:pt x="5955" y="2596"/>
                </a:cubicBezTo>
                <a:cubicBezTo>
                  <a:pt x="5955" y="2667"/>
                  <a:pt x="5955" y="2739"/>
                  <a:pt x="5978" y="2834"/>
                </a:cubicBezTo>
                <a:cubicBezTo>
                  <a:pt x="6097" y="3263"/>
                  <a:pt x="6621" y="3739"/>
                  <a:pt x="7550" y="3977"/>
                </a:cubicBezTo>
                <a:cubicBezTo>
                  <a:pt x="7574" y="4025"/>
                  <a:pt x="7598" y="4072"/>
                  <a:pt x="7598" y="4096"/>
                </a:cubicBezTo>
                <a:cubicBezTo>
                  <a:pt x="7622" y="4120"/>
                  <a:pt x="7645" y="4167"/>
                  <a:pt x="7669" y="4191"/>
                </a:cubicBezTo>
                <a:cubicBezTo>
                  <a:pt x="8003" y="4787"/>
                  <a:pt x="8169" y="5453"/>
                  <a:pt x="8169" y="6168"/>
                </a:cubicBezTo>
                <a:cubicBezTo>
                  <a:pt x="8169" y="8311"/>
                  <a:pt x="6502" y="10050"/>
                  <a:pt x="4454" y="10050"/>
                </a:cubicBezTo>
                <a:cubicBezTo>
                  <a:pt x="2406" y="10050"/>
                  <a:pt x="739" y="8311"/>
                  <a:pt x="739" y="6168"/>
                </a:cubicBezTo>
                <a:cubicBezTo>
                  <a:pt x="739" y="4025"/>
                  <a:pt x="2382" y="2286"/>
                  <a:pt x="4407" y="2262"/>
                </a:cubicBezTo>
                <a:close/>
                <a:moveTo>
                  <a:pt x="6173" y="1"/>
                </a:moveTo>
                <a:cubicBezTo>
                  <a:pt x="6092" y="1"/>
                  <a:pt x="6007" y="29"/>
                  <a:pt x="5931" y="95"/>
                </a:cubicBezTo>
                <a:cubicBezTo>
                  <a:pt x="5454" y="524"/>
                  <a:pt x="5073" y="1000"/>
                  <a:pt x="4764" y="1524"/>
                </a:cubicBezTo>
                <a:lnTo>
                  <a:pt x="4454" y="1524"/>
                </a:lnTo>
                <a:cubicBezTo>
                  <a:pt x="2001" y="1524"/>
                  <a:pt x="1" y="3596"/>
                  <a:pt x="1" y="6168"/>
                </a:cubicBezTo>
                <a:cubicBezTo>
                  <a:pt x="1" y="8716"/>
                  <a:pt x="2001" y="10788"/>
                  <a:pt x="4454" y="10788"/>
                </a:cubicBezTo>
                <a:cubicBezTo>
                  <a:pt x="6907" y="10788"/>
                  <a:pt x="8908" y="8716"/>
                  <a:pt x="8908" y="6168"/>
                </a:cubicBezTo>
                <a:cubicBezTo>
                  <a:pt x="8908" y="5501"/>
                  <a:pt x="8788" y="4906"/>
                  <a:pt x="8550" y="4334"/>
                </a:cubicBezTo>
                <a:cubicBezTo>
                  <a:pt x="8550" y="4310"/>
                  <a:pt x="8527" y="4263"/>
                  <a:pt x="8503" y="4239"/>
                </a:cubicBezTo>
                <a:cubicBezTo>
                  <a:pt x="8503" y="4215"/>
                  <a:pt x="8479" y="4167"/>
                  <a:pt x="8479" y="4144"/>
                </a:cubicBezTo>
                <a:lnTo>
                  <a:pt x="8479" y="4144"/>
                </a:lnTo>
                <a:cubicBezTo>
                  <a:pt x="8669" y="4167"/>
                  <a:pt x="8860" y="4167"/>
                  <a:pt x="9074" y="4167"/>
                </a:cubicBezTo>
                <a:lnTo>
                  <a:pt x="9265" y="4167"/>
                </a:lnTo>
                <a:cubicBezTo>
                  <a:pt x="9169" y="3644"/>
                  <a:pt x="8693" y="1262"/>
                  <a:pt x="7479" y="1262"/>
                </a:cubicBezTo>
                <a:cubicBezTo>
                  <a:pt x="7288" y="1262"/>
                  <a:pt x="7050" y="1334"/>
                  <a:pt x="6812" y="1476"/>
                </a:cubicBezTo>
                <a:cubicBezTo>
                  <a:pt x="6574" y="1619"/>
                  <a:pt x="6407" y="1762"/>
                  <a:pt x="6264" y="1929"/>
                </a:cubicBezTo>
                <a:cubicBezTo>
                  <a:pt x="6216" y="1905"/>
                  <a:pt x="6193" y="1881"/>
                  <a:pt x="6169" y="1881"/>
                </a:cubicBezTo>
                <a:cubicBezTo>
                  <a:pt x="6145" y="1857"/>
                  <a:pt x="6097" y="1857"/>
                  <a:pt x="6074" y="1834"/>
                </a:cubicBezTo>
                <a:cubicBezTo>
                  <a:pt x="5907" y="1762"/>
                  <a:pt x="5740" y="1715"/>
                  <a:pt x="5550" y="1667"/>
                </a:cubicBezTo>
                <a:cubicBezTo>
                  <a:pt x="5812" y="1286"/>
                  <a:pt x="6097" y="929"/>
                  <a:pt x="6455" y="619"/>
                </a:cubicBezTo>
                <a:cubicBezTo>
                  <a:pt x="6735" y="376"/>
                  <a:pt x="6472" y="1"/>
                  <a:pt x="61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2" name="Google Shape;552;p45"/>
          <p:cNvGrpSpPr/>
          <p:nvPr/>
        </p:nvGrpSpPr>
        <p:grpSpPr>
          <a:xfrm>
            <a:off x="4409138" y="1748304"/>
            <a:ext cx="375631" cy="293333"/>
            <a:chOff x="4790899" y="3961691"/>
            <a:chExt cx="375631" cy="293333"/>
          </a:xfrm>
        </p:grpSpPr>
        <p:sp>
          <p:nvSpPr>
            <p:cNvPr id="553" name="Google Shape;553;p45"/>
            <p:cNvSpPr/>
            <p:nvPr/>
          </p:nvSpPr>
          <p:spPr>
            <a:xfrm>
              <a:off x="4790899" y="3961691"/>
              <a:ext cx="375631" cy="293333"/>
            </a:xfrm>
            <a:custGeom>
              <a:rect b="b" l="l" r="r" t="t"/>
              <a:pathLst>
                <a:path extrusionOk="0" h="8369" w="10717">
                  <a:moveTo>
                    <a:pt x="8478" y="2225"/>
                  </a:moveTo>
                  <a:cubicBezTo>
                    <a:pt x="8526" y="2225"/>
                    <a:pt x="8573" y="2249"/>
                    <a:pt x="8621" y="2296"/>
                  </a:cubicBezTo>
                  <a:cubicBezTo>
                    <a:pt x="8716" y="2391"/>
                    <a:pt x="8716" y="2534"/>
                    <a:pt x="8621" y="2653"/>
                  </a:cubicBezTo>
                  <a:cubicBezTo>
                    <a:pt x="8561" y="2701"/>
                    <a:pt x="8496" y="2725"/>
                    <a:pt x="8430" y="2725"/>
                  </a:cubicBezTo>
                  <a:cubicBezTo>
                    <a:pt x="8365" y="2725"/>
                    <a:pt x="8299" y="2701"/>
                    <a:pt x="8240" y="2653"/>
                  </a:cubicBezTo>
                  <a:cubicBezTo>
                    <a:pt x="8192" y="2582"/>
                    <a:pt x="8169" y="2511"/>
                    <a:pt x="8192" y="2415"/>
                  </a:cubicBezTo>
                  <a:lnTo>
                    <a:pt x="8192" y="2415"/>
                  </a:lnTo>
                  <a:cubicBezTo>
                    <a:pt x="8216" y="2463"/>
                    <a:pt x="8240" y="2511"/>
                    <a:pt x="8288" y="2534"/>
                  </a:cubicBezTo>
                  <a:cubicBezTo>
                    <a:pt x="8322" y="2574"/>
                    <a:pt x="8363" y="2591"/>
                    <a:pt x="8403" y="2591"/>
                  </a:cubicBezTo>
                  <a:cubicBezTo>
                    <a:pt x="8531" y="2591"/>
                    <a:pt x="8652" y="2423"/>
                    <a:pt x="8526" y="2296"/>
                  </a:cubicBezTo>
                  <a:cubicBezTo>
                    <a:pt x="8502" y="2272"/>
                    <a:pt x="8478" y="2249"/>
                    <a:pt x="8478" y="2225"/>
                  </a:cubicBezTo>
                  <a:close/>
                  <a:moveTo>
                    <a:pt x="3763" y="2701"/>
                  </a:moveTo>
                  <a:lnTo>
                    <a:pt x="3763" y="2701"/>
                  </a:lnTo>
                  <a:cubicBezTo>
                    <a:pt x="3858" y="2773"/>
                    <a:pt x="3930" y="2868"/>
                    <a:pt x="3930" y="2987"/>
                  </a:cubicBezTo>
                  <a:cubicBezTo>
                    <a:pt x="3930" y="3177"/>
                    <a:pt x="3787" y="3320"/>
                    <a:pt x="3596" y="3320"/>
                  </a:cubicBezTo>
                  <a:cubicBezTo>
                    <a:pt x="3429" y="3320"/>
                    <a:pt x="3287" y="3177"/>
                    <a:pt x="3287" y="2987"/>
                  </a:cubicBezTo>
                  <a:cubicBezTo>
                    <a:pt x="3287" y="2892"/>
                    <a:pt x="3334" y="2796"/>
                    <a:pt x="3406" y="2749"/>
                  </a:cubicBezTo>
                  <a:cubicBezTo>
                    <a:pt x="3429" y="2796"/>
                    <a:pt x="3429" y="2868"/>
                    <a:pt x="3453" y="2915"/>
                  </a:cubicBezTo>
                  <a:cubicBezTo>
                    <a:pt x="3483" y="3003"/>
                    <a:pt x="3556" y="3043"/>
                    <a:pt x="3627" y="3043"/>
                  </a:cubicBezTo>
                  <a:cubicBezTo>
                    <a:pt x="3730" y="3043"/>
                    <a:pt x="3829" y="2961"/>
                    <a:pt x="3787" y="2820"/>
                  </a:cubicBezTo>
                  <a:cubicBezTo>
                    <a:pt x="3787" y="2796"/>
                    <a:pt x="3763" y="2749"/>
                    <a:pt x="3763" y="2701"/>
                  </a:cubicBezTo>
                  <a:close/>
                  <a:moveTo>
                    <a:pt x="4620" y="1820"/>
                  </a:moveTo>
                  <a:cubicBezTo>
                    <a:pt x="4668" y="1820"/>
                    <a:pt x="4739" y="1868"/>
                    <a:pt x="4787" y="1891"/>
                  </a:cubicBezTo>
                  <a:lnTo>
                    <a:pt x="6621" y="3820"/>
                  </a:lnTo>
                  <a:cubicBezTo>
                    <a:pt x="6644" y="3844"/>
                    <a:pt x="6692" y="3939"/>
                    <a:pt x="6692" y="3987"/>
                  </a:cubicBezTo>
                  <a:lnTo>
                    <a:pt x="6692" y="7845"/>
                  </a:lnTo>
                  <a:lnTo>
                    <a:pt x="524" y="7845"/>
                  </a:lnTo>
                  <a:lnTo>
                    <a:pt x="524" y="3987"/>
                  </a:lnTo>
                  <a:cubicBezTo>
                    <a:pt x="524" y="3939"/>
                    <a:pt x="572" y="3844"/>
                    <a:pt x="595" y="3820"/>
                  </a:cubicBezTo>
                  <a:lnTo>
                    <a:pt x="2429" y="1891"/>
                  </a:lnTo>
                  <a:cubicBezTo>
                    <a:pt x="2453" y="1868"/>
                    <a:pt x="2548" y="1820"/>
                    <a:pt x="2572" y="1820"/>
                  </a:cubicBezTo>
                  <a:lnTo>
                    <a:pt x="3358" y="1820"/>
                  </a:lnTo>
                  <a:cubicBezTo>
                    <a:pt x="3334" y="1939"/>
                    <a:pt x="3334" y="2082"/>
                    <a:pt x="3334" y="2201"/>
                  </a:cubicBezTo>
                  <a:cubicBezTo>
                    <a:pt x="3001" y="2320"/>
                    <a:pt x="2763" y="2630"/>
                    <a:pt x="2763" y="2987"/>
                  </a:cubicBezTo>
                  <a:cubicBezTo>
                    <a:pt x="2763" y="3463"/>
                    <a:pt x="3144" y="3844"/>
                    <a:pt x="3596" y="3844"/>
                  </a:cubicBezTo>
                  <a:cubicBezTo>
                    <a:pt x="4072" y="3844"/>
                    <a:pt x="4453" y="3463"/>
                    <a:pt x="4453" y="2987"/>
                  </a:cubicBezTo>
                  <a:cubicBezTo>
                    <a:pt x="4453" y="2558"/>
                    <a:pt x="4120" y="2201"/>
                    <a:pt x="3691" y="2153"/>
                  </a:cubicBezTo>
                  <a:cubicBezTo>
                    <a:pt x="3691" y="2034"/>
                    <a:pt x="3691" y="1939"/>
                    <a:pt x="3715" y="1820"/>
                  </a:cubicBezTo>
                  <a:close/>
                  <a:moveTo>
                    <a:pt x="5181" y="1"/>
                  </a:moveTo>
                  <a:cubicBezTo>
                    <a:pt x="5114" y="1"/>
                    <a:pt x="5046" y="4"/>
                    <a:pt x="4977" y="10"/>
                  </a:cubicBezTo>
                  <a:cubicBezTo>
                    <a:pt x="4191" y="81"/>
                    <a:pt x="3691" y="629"/>
                    <a:pt x="3477" y="1296"/>
                  </a:cubicBezTo>
                  <a:lnTo>
                    <a:pt x="2572" y="1296"/>
                  </a:lnTo>
                  <a:cubicBezTo>
                    <a:pt x="2405" y="1296"/>
                    <a:pt x="2167" y="1391"/>
                    <a:pt x="2048" y="1534"/>
                  </a:cubicBezTo>
                  <a:lnTo>
                    <a:pt x="214" y="3439"/>
                  </a:lnTo>
                  <a:cubicBezTo>
                    <a:pt x="95" y="3582"/>
                    <a:pt x="0" y="3820"/>
                    <a:pt x="0" y="3987"/>
                  </a:cubicBezTo>
                  <a:lnTo>
                    <a:pt x="0" y="8059"/>
                  </a:lnTo>
                  <a:cubicBezTo>
                    <a:pt x="0" y="8250"/>
                    <a:pt x="143" y="8369"/>
                    <a:pt x="310" y="8369"/>
                  </a:cubicBezTo>
                  <a:lnTo>
                    <a:pt x="6906" y="8369"/>
                  </a:lnTo>
                  <a:cubicBezTo>
                    <a:pt x="7073" y="8369"/>
                    <a:pt x="7216" y="8250"/>
                    <a:pt x="7216" y="8059"/>
                  </a:cubicBezTo>
                  <a:lnTo>
                    <a:pt x="7216" y="3987"/>
                  </a:lnTo>
                  <a:cubicBezTo>
                    <a:pt x="7216" y="3820"/>
                    <a:pt x="7121" y="3582"/>
                    <a:pt x="7002" y="3439"/>
                  </a:cubicBezTo>
                  <a:lnTo>
                    <a:pt x="5168" y="1534"/>
                  </a:lnTo>
                  <a:cubicBezTo>
                    <a:pt x="5049" y="1391"/>
                    <a:pt x="4811" y="1296"/>
                    <a:pt x="4620" y="1296"/>
                  </a:cubicBezTo>
                  <a:lnTo>
                    <a:pt x="3882" y="1296"/>
                  </a:lnTo>
                  <a:cubicBezTo>
                    <a:pt x="4133" y="761"/>
                    <a:pt x="4642" y="390"/>
                    <a:pt x="5270" y="390"/>
                  </a:cubicBezTo>
                  <a:cubicBezTo>
                    <a:pt x="5536" y="390"/>
                    <a:pt x="5823" y="457"/>
                    <a:pt x="6120" y="605"/>
                  </a:cubicBezTo>
                  <a:cubicBezTo>
                    <a:pt x="6811" y="939"/>
                    <a:pt x="7383" y="1534"/>
                    <a:pt x="7907" y="2130"/>
                  </a:cubicBezTo>
                  <a:lnTo>
                    <a:pt x="7359" y="2653"/>
                  </a:lnTo>
                  <a:lnTo>
                    <a:pt x="9454" y="4749"/>
                  </a:lnTo>
                  <a:lnTo>
                    <a:pt x="10717" y="3487"/>
                  </a:lnTo>
                  <a:lnTo>
                    <a:pt x="8621" y="1415"/>
                  </a:lnTo>
                  <a:lnTo>
                    <a:pt x="8169" y="1868"/>
                  </a:lnTo>
                  <a:cubicBezTo>
                    <a:pt x="7356" y="988"/>
                    <a:pt x="6394" y="1"/>
                    <a:pt x="51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5"/>
            <p:cNvSpPr/>
            <p:nvPr/>
          </p:nvSpPr>
          <p:spPr>
            <a:xfrm>
              <a:off x="4820095" y="4128144"/>
              <a:ext cx="194528" cy="99332"/>
            </a:xfrm>
            <a:custGeom>
              <a:rect b="b" l="l" r="r" t="t"/>
              <a:pathLst>
                <a:path extrusionOk="0" h="2834" w="5550">
                  <a:moveTo>
                    <a:pt x="4121" y="0"/>
                  </a:moveTo>
                  <a:cubicBezTo>
                    <a:pt x="3835" y="0"/>
                    <a:pt x="3597" y="191"/>
                    <a:pt x="3525" y="453"/>
                  </a:cubicBezTo>
                  <a:cubicBezTo>
                    <a:pt x="3478" y="405"/>
                    <a:pt x="3382" y="381"/>
                    <a:pt x="3311" y="381"/>
                  </a:cubicBezTo>
                  <a:cubicBezTo>
                    <a:pt x="3168" y="381"/>
                    <a:pt x="3049" y="453"/>
                    <a:pt x="2977" y="548"/>
                  </a:cubicBezTo>
                  <a:cubicBezTo>
                    <a:pt x="2882" y="453"/>
                    <a:pt x="2668" y="381"/>
                    <a:pt x="2454" y="381"/>
                  </a:cubicBezTo>
                  <a:cubicBezTo>
                    <a:pt x="2192" y="381"/>
                    <a:pt x="1977" y="453"/>
                    <a:pt x="1882" y="572"/>
                  </a:cubicBezTo>
                  <a:cubicBezTo>
                    <a:pt x="1834" y="548"/>
                    <a:pt x="1787" y="524"/>
                    <a:pt x="1715" y="524"/>
                  </a:cubicBezTo>
                  <a:cubicBezTo>
                    <a:pt x="1668" y="524"/>
                    <a:pt x="1620" y="548"/>
                    <a:pt x="1572" y="572"/>
                  </a:cubicBezTo>
                  <a:cubicBezTo>
                    <a:pt x="1549" y="429"/>
                    <a:pt x="1430" y="310"/>
                    <a:pt x="1287" y="310"/>
                  </a:cubicBezTo>
                  <a:cubicBezTo>
                    <a:pt x="1168" y="310"/>
                    <a:pt x="1048" y="381"/>
                    <a:pt x="1001" y="476"/>
                  </a:cubicBezTo>
                  <a:cubicBezTo>
                    <a:pt x="953" y="476"/>
                    <a:pt x="906" y="453"/>
                    <a:pt x="834" y="453"/>
                  </a:cubicBezTo>
                  <a:cubicBezTo>
                    <a:pt x="644" y="453"/>
                    <a:pt x="501" y="548"/>
                    <a:pt x="382" y="691"/>
                  </a:cubicBezTo>
                  <a:cubicBezTo>
                    <a:pt x="358" y="619"/>
                    <a:pt x="286" y="595"/>
                    <a:pt x="215" y="595"/>
                  </a:cubicBezTo>
                  <a:cubicBezTo>
                    <a:pt x="96" y="595"/>
                    <a:pt x="1" y="667"/>
                    <a:pt x="1" y="786"/>
                  </a:cubicBezTo>
                  <a:lnTo>
                    <a:pt x="1" y="2620"/>
                  </a:lnTo>
                  <a:cubicBezTo>
                    <a:pt x="1" y="2739"/>
                    <a:pt x="96" y="2834"/>
                    <a:pt x="191" y="2834"/>
                  </a:cubicBezTo>
                  <a:lnTo>
                    <a:pt x="5359" y="2834"/>
                  </a:lnTo>
                  <a:cubicBezTo>
                    <a:pt x="5454" y="2834"/>
                    <a:pt x="5549" y="2739"/>
                    <a:pt x="5549" y="2620"/>
                  </a:cubicBezTo>
                  <a:lnTo>
                    <a:pt x="5549" y="786"/>
                  </a:lnTo>
                  <a:cubicBezTo>
                    <a:pt x="5549" y="786"/>
                    <a:pt x="5549" y="762"/>
                    <a:pt x="5549" y="762"/>
                  </a:cubicBezTo>
                  <a:cubicBezTo>
                    <a:pt x="5549" y="476"/>
                    <a:pt x="5311" y="238"/>
                    <a:pt x="5025" y="238"/>
                  </a:cubicBezTo>
                  <a:cubicBezTo>
                    <a:pt x="4954" y="238"/>
                    <a:pt x="4883" y="262"/>
                    <a:pt x="4811" y="286"/>
                  </a:cubicBezTo>
                  <a:cubicBezTo>
                    <a:pt x="4740" y="214"/>
                    <a:pt x="4668" y="167"/>
                    <a:pt x="4549" y="167"/>
                  </a:cubicBezTo>
                  <a:lnTo>
                    <a:pt x="4525" y="167"/>
                  </a:lnTo>
                  <a:cubicBezTo>
                    <a:pt x="4406" y="72"/>
                    <a:pt x="4263" y="0"/>
                    <a:pt x="41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45"/>
          <p:cNvSpPr txBox="1"/>
          <p:nvPr>
            <p:ph idx="1" type="subTitle"/>
          </p:nvPr>
        </p:nvSpPr>
        <p:spPr>
          <a:xfrm>
            <a:off x="3403800" y="2684503"/>
            <a:ext cx="2336400" cy="201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 is just a combination of reinforcement learning with neural network. This helps the this system in dynamic pricing by learning it through trail and error.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6"/>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Architecture Diagram</a:t>
            </a:r>
            <a:endParaRPr/>
          </a:p>
        </p:txBody>
      </p:sp>
      <p:grpSp>
        <p:nvGrpSpPr>
          <p:cNvPr id="561" name="Google Shape;561;p46"/>
          <p:cNvGrpSpPr/>
          <p:nvPr/>
        </p:nvGrpSpPr>
        <p:grpSpPr>
          <a:xfrm>
            <a:off x="720072" y="540000"/>
            <a:ext cx="7704093" cy="577207"/>
            <a:chOff x="3667800" y="1583575"/>
            <a:chExt cx="4756200" cy="577207"/>
          </a:xfrm>
        </p:grpSpPr>
        <p:cxnSp>
          <p:nvCxnSpPr>
            <p:cNvPr id="562" name="Google Shape;562;p4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63" name="Google Shape;563;p4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64" name="Google Shape;564;p46"/>
          <p:cNvPicPr preferRelativeResize="0"/>
          <p:nvPr/>
        </p:nvPicPr>
        <p:blipFill rotWithShape="1">
          <a:blip r:embed="rId3">
            <a:alphaModFix/>
          </a:blip>
          <a:srcRect b="0" l="0" r="0" t="0"/>
          <a:stretch/>
        </p:blipFill>
        <p:spPr>
          <a:xfrm>
            <a:off x="1957350" y="1163250"/>
            <a:ext cx="5762273" cy="3721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7"/>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Context Diagram</a:t>
            </a:r>
            <a:endParaRPr/>
          </a:p>
        </p:txBody>
      </p:sp>
      <p:grpSp>
        <p:nvGrpSpPr>
          <p:cNvPr id="570" name="Google Shape;570;p47"/>
          <p:cNvGrpSpPr/>
          <p:nvPr/>
        </p:nvGrpSpPr>
        <p:grpSpPr>
          <a:xfrm>
            <a:off x="720072" y="540000"/>
            <a:ext cx="7704093" cy="577207"/>
            <a:chOff x="3667800" y="1583575"/>
            <a:chExt cx="4756200" cy="577207"/>
          </a:xfrm>
        </p:grpSpPr>
        <p:cxnSp>
          <p:nvCxnSpPr>
            <p:cNvPr id="571" name="Google Shape;571;p4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72" name="Google Shape;572;p4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73" name="Google Shape;573;p47"/>
          <p:cNvPicPr preferRelativeResize="0"/>
          <p:nvPr/>
        </p:nvPicPr>
        <p:blipFill rotWithShape="1">
          <a:blip r:embed="rId3">
            <a:alphaModFix/>
          </a:blip>
          <a:srcRect b="0" l="0" r="0" t="0"/>
          <a:stretch/>
        </p:blipFill>
        <p:spPr>
          <a:xfrm>
            <a:off x="520700" y="1381700"/>
            <a:ext cx="8102600" cy="3006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8"/>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ER Diagram</a:t>
            </a:r>
            <a:endParaRPr/>
          </a:p>
        </p:txBody>
      </p:sp>
      <p:grpSp>
        <p:nvGrpSpPr>
          <p:cNvPr id="579" name="Google Shape;579;p48"/>
          <p:cNvGrpSpPr/>
          <p:nvPr/>
        </p:nvGrpSpPr>
        <p:grpSpPr>
          <a:xfrm>
            <a:off x="720072" y="540000"/>
            <a:ext cx="7704093" cy="577207"/>
            <a:chOff x="3667800" y="1583575"/>
            <a:chExt cx="4756200" cy="577207"/>
          </a:xfrm>
        </p:grpSpPr>
        <p:cxnSp>
          <p:nvCxnSpPr>
            <p:cNvPr id="580" name="Google Shape;580;p4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81" name="Google Shape;581;p4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82" name="Google Shape;582;p48"/>
          <p:cNvPicPr preferRelativeResize="0"/>
          <p:nvPr/>
        </p:nvPicPr>
        <p:blipFill rotWithShape="1">
          <a:blip r:embed="rId3">
            <a:alphaModFix/>
          </a:blip>
          <a:srcRect b="0" l="0" r="0" t="0"/>
          <a:stretch/>
        </p:blipFill>
        <p:spPr>
          <a:xfrm>
            <a:off x="1602625" y="1117207"/>
            <a:ext cx="6202488" cy="37214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1"/>
          <p:cNvPicPr preferRelativeResize="0"/>
          <p:nvPr/>
        </p:nvPicPr>
        <p:blipFill rotWithShape="1">
          <a:blip r:embed="rId3">
            <a:alphaModFix/>
          </a:blip>
          <a:srcRect b="0" l="40474" r="-741" t="0"/>
          <a:stretch/>
        </p:blipFill>
        <p:spPr>
          <a:xfrm>
            <a:off x="720000" y="1771847"/>
            <a:ext cx="2899799" cy="2706549"/>
          </a:xfrm>
          <a:prstGeom prst="rect">
            <a:avLst/>
          </a:prstGeom>
          <a:noFill/>
          <a:ln>
            <a:noFill/>
          </a:ln>
        </p:spPr>
      </p:pic>
      <p:grpSp>
        <p:nvGrpSpPr>
          <p:cNvPr id="364" name="Google Shape;364;p31"/>
          <p:cNvGrpSpPr/>
          <p:nvPr/>
        </p:nvGrpSpPr>
        <p:grpSpPr>
          <a:xfrm>
            <a:off x="720043" y="722997"/>
            <a:ext cx="2899855" cy="914275"/>
            <a:chOff x="3667800" y="2193175"/>
            <a:chExt cx="4756200" cy="914275"/>
          </a:xfrm>
        </p:grpSpPr>
        <p:cxnSp>
          <p:nvCxnSpPr>
            <p:cNvPr id="365" name="Google Shape;365;p31"/>
            <p:cNvCxnSpPr/>
            <p:nvPr/>
          </p:nvCxnSpPr>
          <p:spPr>
            <a:xfrm>
              <a:off x="3667800" y="21931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66" name="Google Shape;366;p31"/>
            <p:cNvCxnSpPr/>
            <p:nvPr/>
          </p:nvCxnSpPr>
          <p:spPr>
            <a:xfrm>
              <a:off x="3667800" y="3107450"/>
              <a:ext cx="4756200" cy="0"/>
            </a:xfrm>
            <a:prstGeom prst="straightConnector1">
              <a:avLst/>
            </a:prstGeom>
            <a:noFill/>
            <a:ln cap="flat" cmpd="sng" w="38100">
              <a:solidFill>
                <a:schemeClr val="lt2"/>
              </a:solidFill>
              <a:prstDash val="solid"/>
              <a:round/>
              <a:headEnd len="sm" w="sm" type="none"/>
              <a:tailEnd len="sm" w="sm" type="none"/>
            </a:ln>
          </p:spPr>
        </p:cxnSp>
      </p:grpSp>
      <p:sp>
        <p:nvSpPr>
          <p:cNvPr id="367" name="Google Shape;367;p31"/>
          <p:cNvSpPr txBox="1"/>
          <p:nvPr>
            <p:ph idx="15" type="title"/>
          </p:nvPr>
        </p:nvSpPr>
        <p:spPr>
          <a:xfrm>
            <a:off x="720000" y="734371"/>
            <a:ext cx="2899800" cy="91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TABLE OF CONTENTS</a:t>
            </a:r>
            <a:endParaRPr/>
          </a:p>
        </p:txBody>
      </p:sp>
      <p:sp>
        <p:nvSpPr>
          <p:cNvPr id="368" name="Google Shape;368;p31"/>
          <p:cNvSpPr txBox="1"/>
          <p:nvPr/>
        </p:nvSpPr>
        <p:spPr>
          <a:xfrm>
            <a:off x="3880025" y="529625"/>
            <a:ext cx="2687700" cy="38217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Team Member Roles and Responsibilities</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Improvements Made from Professor Feedback</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Personas</a:t>
            </a:r>
            <a:endParaRPr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Minimum Viable Product (MVP)</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Technologies</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Algorithms</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Diagrams</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Architecture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Context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ER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Sequence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State Diagram</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Class Diagram</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Product Backlog</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Sprint </a:t>
            </a:r>
            <a:r>
              <a:rPr b="1" lang="en" sz="1000">
                <a:latin typeface="Arvo"/>
                <a:ea typeface="Arvo"/>
                <a:cs typeface="Arvo"/>
                <a:sym typeface="Arvo"/>
              </a:rPr>
              <a:t>3</a:t>
            </a:r>
            <a:r>
              <a:rPr b="1" i="0" lang="en" sz="1000" u="none" cap="none" strike="noStrike">
                <a:solidFill>
                  <a:srgbClr val="000000"/>
                </a:solidFill>
                <a:latin typeface="Arvo"/>
                <a:ea typeface="Arvo"/>
                <a:cs typeface="Arvo"/>
                <a:sym typeface="Arvo"/>
              </a:rPr>
              <a:t> Backlog</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Stories or Tasks Committed</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Test Cases</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Stories Completed</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Stories Not Completed</a:t>
            </a:r>
            <a:endParaRPr i="0" sz="1300" u="none" cap="none" strike="noStrike">
              <a:solidFill>
                <a:schemeClr val="dk1"/>
              </a:solidFill>
              <a:latin typeface="Arvo"/>
              <a:ea typeface="Arvo"/>
              <a:cs typeface="Arvo"/>
              <a:sym typeface="Arvo"/>
            </a:endParaRPr>
          </a:p>
        </p:txBody>
      </p:sp>
      <p:sp>
        <p:nvSpPr>
          <p:cNvPr id="369" name="Google Shape;369;p31"/>
          <p:cNvSpPr txBox="1"/>
          <p:nvPr/>
        </p:nvSpPr>
        <p:spPr>
          <a:xfrm>
            <a:off x="6460450" y="616650"/>
            <a:ext cx="2342100" cy="38217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Metrics</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Team Velocity - This Sprint</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SzPts val="1000"/>
              <a:buFont typeface="Arvo"/>
              <a:buChar char="○"/>
            </a:pPr>
            <a:r>
              <a:rPr lang="en" sz="1000">
                <a:latin typeface="Arvo"/>
                <a:ea typeface="Arvo"/>
                <a:cs typeface="Arvo"/>
                <a:sym typeface="Arvo"/>
              </a:rPr>
              <a:t>Average Velocity</a:t>
            </a:r>
            <a:endParaRPr sz="1000">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Completed/Committed Ratio</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Burndown Charts</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Retrospective</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Project Demo - Sprint </a:t>
            </a:r>
            <a:r>
              <a:rPr b="1" lang="en" sz="1000">
                <a:latin typeface="Arvo"/>
                <a:ea typeface="Arvo"/>
                <a:cs typeface="Arvo"/>
                <a:sym typeface="Arvo"/>
              </a:rPr>
              <a:t>3</a:t>
            </a:r>
            <a:endParaRPr b="1"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App Screenshot</a:t>
            </a:r>
            <a:endParaRPr i="0" sz="1000" u="none" cap="none" strike="noStrike">
              <a:solidFill>
                <a:srgbClr val="000000"/>
              </a:solidFill>
              <a:latin typeface="Arvo"/>
              <a:ea typeface="Arvo"/>
              <a:cs typeface="Arvo"/>
              <a:sym typeface="Arvo"/>
            </a:endParaRPr>
          </a:p>
          <a:p>
            <a:pPr indent="-292100" lvl="1" marL="914400" marR="0" rtl="0" algn="l">
              <a:lnSpc>
                <a:spcPct val="115000"/>
              </a:lnSpc>
              <a:spcBef>
                <a:spcPts val="0"/>
              </a:spcBef>
              <a:spcAft>
                <a:spcPts val="0"/>
              </a:spcAft>
              <a:buClr>
                <a:srgbClr val="000000"/>
              </a:buClr>
              <a:buSzPts val="1000"/>
              <a:buFont typeface="Arvo"/>
              <a:buChar char="○"/>
            </a:pPr>
            <a:r>
              <a:rPr i="0" lang="en" sz="1000" u="none" cap="none" strike="noStrike">
                <a:solidFill>
                  <a:srgbClr val="000000"/>
                </a:solidFill>
                <a:latin typeface="Arvo"/>
                <a:ea typeface="Arvo"/>
                <a:cs typeface="Arvo"/>
                <a:sym typeface="Arvo"/>
              </a:rPr>
              <a:t>API Slides</a:t>
            </a:r>
            <a:endParaRPr i="0" sz="1000" u="none" cap="none" strike="noStrike">
              <a:solidFill>
                <a:srgbClr val="000000"/>
              </a:solidFill>
              <a:latin typeface="Arvo"/>
              <a:ea typeface="Arvo"/>
              <a:cs typeface="Arvo"/>
              <a:sym typeface="Arvo"/>
            </a:endParaRPr>
          </a:p>
          <a:p>
            <a:pPr indent="-292100" lvl="0" marL="457200" marR="0" rtl="0" algn="l">
              <a:lnSpc>
                <a:spcPct val="115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GitHub Link</a:t>
            </a:r>
            <a:endParaRPr b="1" i="0" sz="1000" u="none" cap="none" strike="noStrike">
              <a:solidFill>
                <a:srgbClr val="000000"/>
              </a:solidFill>
              <a:latin typeface="Arvo"/>
              <a:ea typeface="Arvo"/>
              <a:cs typeface="Arvo"/>
              <a:sym typeface="Arvo"/>
            </a:endParaRPr>
          </a:p>
          <a:p>
            <a:pPr indent="-292100" lvl="0" marL="457200" marR="0" rtl="0" algn="l">
              <a:lnSpc>
                <a:spcPct val="100000"/>
              </a:lnSpc>
              <a:spcBef>
                <a:spcPts val="0"/>
              </a:spcBef>
              <a:spcAft>
                <a:spcPts val="0"/>
              </a:spcAft>
              <a:buClr>
                <a:srgbClr val="000000"/>
              </a:buClr>
              <a:buSzPts val="1000"/>
              <a:buFont typeface="Arvo"/>
              <a:buChar char="●"/>
            </a:pPr>
            <a:r>
              <a:rPr b="1" i="0" lang="en" sz="1000" u="none" cap="none" strike="noStrike">
                <a:solidFill>
                  <a:srgbClr val="000000"/>
                </a:solidFill>
                <a:latin typeface="Arvo"/>
                <a:ea typeface="Arvo"/>
                <a:cs typeface="Arvo"/>
                <a:sym typeface="Arvo"/>
              </a:rPr>
              <a:t>Live Application Demo</a:t>
            </a:r>
            <a:endParaRPr b="1" i="0" sz="1000" u="none" cap="none" strike="noStrike">
              <a:solidFill>
                <a:srgbClr val="000000"/>
              </a:solidFill>
              <a:latin typeface="Arvo"/>
              <a:ea typeface="Arvo"/>
              <a:cs typeface="Arvo"/>
              <a:sym typeface="Arv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vo"/>
              <a:ea typeface="Arvo"/>
              <a:cs typeface="Arvo"/>
              <a:sym typeface="Ar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9"/>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Sequence Diagram</a:t>
            </a:r>
            <a:endParaRPr/>
          </a:p>
        </p:txBody>
      </p:sp>
      <p:grpSp>
        <p:nvGrpSpPr>
          <p:cNvPr id="588" name="Google Shape;588;p49"/>
          <p:cNvGrpSpPr/>
          <p:nvPr/>
        </p:nvGrpSpPr>
        <p:grpSpPr>
          <a:xfrm>
            <a:off x="720072" y="540000"/>
            <a:ext cx="7704093" cy="577207"/>
            <a:chOff x="3667800" y="1583575"/>
            <a:chExt cx="4756200" cy="577207"/>
          </a:xfrm>
        </p:grpSpPr>
        <p:cxnSp>
          <p:nvCxnSpPr>
            <p:cNvPr id="589" name="Google Shape;589;p4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90" name="Google Shape;590;p4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91" name="Google Shape;591;p49"/>
          <p:cNvPicPr preferRelativeResize="0"/>
          <p:nvPr/>
        </p:nvPicPr>
        <p:blipFill rotWithShape="1">
          <a:blip r:embed="rId3">
            <a:alphaModFix/>
          </a:blip>
          <a:srcRect b="0" l="0" r="0" t="0"/>
          <a:stretch/>
        </p:blipFill>
        <p:spPr>
          <a:xfrm>
            <a:off x="907775" y="1182582"/>
            <a:ext cx="7516390" cy="37214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0"/>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State Diagram</a:t>
            </a:r>
            <a:endParaRPr/>
          </a:p>
        </p:txBody>
      </p:sp>
      <p:grpSp>
        <p:nvGrpSpPr>
          <p:cNvPr id="597" name="Google Shape;597;p50"/>
          <p:cNvGrpSpPr/>
          <p:nvPr/>
        </p:nvGrpSpPr>
        <p:grpSpPr>
          <a:xfrm>
            <a:off x="720072" y="540000"/>
            <a:ext cx="7704093" cy="577207"/>
            <a:chOff x="3667800" y="1583575"/>
            <a:chExt cx="4756200" cy="577207"/>
          </a:xfrm>
        </p:grpSpPr>
        <p:cxnSp>
          <p:nvCxnSpPr>
            <p:cNvPr id="598" name="Google Shape;598;p5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99" name="Google Shape;599;p5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600" name="Google Shape;600;p50"/>
          <p:cNvPicPr preferRelativeResize="0"/>
          <p:nvPr/>
        </p:nvPicPr>
        <p:blipFill rotWithShape="1">
          <a:blip r:embed="rId3">
            <a:alphaModFix/>
          </a:blip>
          <a:srcRect b="0" l="0" r="0" t="0"/>
          <a:stretch/>
        </p:blipFill>
        <p:spPr>
          <a:xfrm>
            <a:off x="3113750" y="1172907"/>
            <a:ext cx="2916502" cy="37214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1"/>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Class Diagram</a:t>
            </a:r>
            <a:endParaRPr/>
          </a:p>
        </p:txBody>
      </p:sp>
      <p:grpSp>
        <p:nvGrpSpPr>
          <p:cNvPr id="606" name="Google Shape;606;p51"/>
          <p:cNvGrpSpPr/>
          <p:nvPr/>
        </p:nvGrpSpPr>
        <p:grpSpPr>
          <a:xfrm>
            <a:off x="720072" y="540000"/>
            <a:ext cx="7704093" cy="577207"/>
            <a:chOff x="3667800" y="1583575"/>
            <a:chExt cx="4756200" cy="577207"/>
          </a:xfrm>
        </p:grpSpPr>
        <p:cxnSp>
          <p:nvCxnSpPr>
            <p:cNvPr id="607" name="Google Shape;607;p5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08" name="Google Shape;608;p5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609" name="Google Shape;609;p51"/>
          <p:cNvPicPr preferRelativeResize="0"/>
          <p:nvPr/>
        </p:nvPicPr>
        <p:blipFill rotWithShape="1">
          <a:blip r:embed="rId3">
            <a:alphaModFix/>
          </a:blip>
          <a:srcRect b="0" l="0" r="0" t="0"/>
          <a:stretch/>
        </p:blipFill>
        <p:spPr>
          <a:xfrm>
            <a:off x="2885600" y="1172932"/>
            <a:ext cx="3383505" cy="37214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2"/>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15" name="Google Shape;615;p52"/>
          <p:cNvGrpSpPr/>
          <p:nvPr/>
        </p:nvGrpSpPr>
        <p:grpSpPr>
          <a:xfrm>
            <a:off x="727215" y="561432"/>
            <a:ext cx="7704093" cy="577207"/>
            <a:chOff x="3667800" y="1583575"/>
            <a:chExt cx="4756200" cy="577207"/>
          </a:xfrm>
        </p:grpSpPr>
        <p:cxnSp>
          <p:nvCxnSpPr>
            <p:cNvPr id="616" name="Google Shape;616;p5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17" name="Google Shape;617;p5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18" name="Google Shape;618;p52"/>
          <p:cNvGraphicFramePr/>
          <p:nvPr/>
        </p:nvGraphicFramePr>
        <p:xfrm>
          <a:off x="377250" y="1329200"/>
          <a:ext cx="3000000" cy="3000000"/>
        </p:xfrm>
        <a:graphic>
          <a:graphicData uri="http://schemas.openxmlformats.org/drawingml/2006/table">
            <a:tbl>
              <a:tblPr>
                <a:noFill/>
                <a:tableStyleId>{B8E9BDC7-0005-41D0-BE58-E2BB58FCE122}</a:tableStyleId>
              </a:tblPr>
              <a:tblGrid>
                <a:gridCol w="1140075"/>
                <a:gridCol w="2844150"/>
                <a:gridCol w="1049475"/>
                <a:gridCol w="2180650"/>
                <a:gridCol w="1175150"/>
              </a:tblGrid>
              <a:tr h="381000">
                <a:tc>
                  <a:txBody>
                    <a:bodyPr/>
                    <a:lstStyle/>
                    <a:p>
                      <a:pPr indent="0" lvl="0" marL="0" rtl="0" algn="ctr">
                        <a:lnSpc>
                          <a:spcPct val="115000"/>
                        </a:lnSpc>
                        <a:spcBef>
                          <a:spcPts val="0"/>
                        </a:spcBef>
                        <a:spcAft>
                          <a:spcPts val="0"/>
                        </a:spcAft>
                        <a:buNone/>
                      </a:pPr>
                      <a:r>
                        <a:rPr b="1" lang="en" sz="900">
                          <a:latin typeface="Arvo"/>
                          <a:ea typeface="Arvo"/>
                          <a:cs typeface="Arvo"/>
                          <a:sym typeface="Arvo"/>
                        </a:rPr>
                        <a:t>ID</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Story</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Priority</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Acceptance Criteria</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Sprint</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US-01</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customer, I want to register and create a profile so that I can quickly sign up and receive tailored menu recommendations. so that I can quickly sign up and receive tailored menu recommendations.</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Users can sign up via email or social login.</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Successful sign-up redirects to profile setup.</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1</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US-02</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restaurant owner, I want to create an account and list my restaurant and menu so that I can expand my customer reach. so that I can expand my customer reach.</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Owners can sign up using business credentials.</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Successful sign-up redirects to the dashboard.</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1</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US-03</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customer, I want to log in using registered credentials so that I can access personalized recommendations conveniently. so that I can access personalized recommendations conveniently.</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Users can log in via email/password.</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Successful login redirects to the dashboard.</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1</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US-04</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restaurant owner, I want to log in to manage my menu and customer activity so that I can efficiently handle operations. so that I can efficiently handle operations.</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Owners can log in with email/password.</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Successful login redirects to the restaurant dashboard.</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1</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3"/>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24" name="Google Shape;624;p53"/>
          <p:cNvGrpSpPr/>
          <p:nvPr/>
        </p:nvGrpSpPr>
        <p:grpSpPr>
          <a:xfrm>
            <a:off x="727215" y="561432"/>
            <a:ext cx="7704093" cy="577207"/>
            <a:chOff x="3667800" y="1583575"/>
            <a:chExt cx="4756200" cy="577207"/>
          </a:xfrm>
        </p:grpSpPr>
        <p:cxnSp>
          <p:nvCxnSpPr>
            <p:cNvPr id="625" name="Google Shape;625;p5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26" name="Google Shape;626;p5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27" name="Google Shape;627;p53"/>
          <p:cNvGraphicFramePr/>
          <p:nvPr/>
        </p:nvGraphicFramePr>
        <p:xfrm>
          <a:off x="377250" y="1329200"/>
          <a:ext cx="3000000" cy="3000000"/>
        </p:xfrm>
        <a:graphic>
          <a:graphicData uri="http://schemas.openxmlformats.org/drawingml/2006/table">
            <a:tbl>
              <a:tblPr>
                <a:noFill/>
                <a:tableStyleId>{B8E9BDC7-0005-41D0-BE58-E2BB58FCE122}</a:tableStyleId>
              </a:tblPr>
              <a:tblGrid>
                <a:gridCol w="1140075"/>
                <a:gridCol w="2844150"/>
                <a:gridCol w="1049475"/>
                <a:gridCol w="2180650"/>
                <a:gridCol w="117515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Story</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Priority</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recover my password so that I can regain access to my account securely. so that I can regain access to my account securely.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Users can request a password reset link.</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Successful password reset allows a new login.</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US-06</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log in using Google so that I can access my account easily. so that I can access my account easily.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Users can log in with Google.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OAuth login redirects users back to the app.</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Implement secure session management for logged-in users so that sensitive information is protected during user sessions.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Sessions expire after inactivity.</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Users remain logged in until they log out manually.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US-07</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receive menu recommendations based on my preferences so that I can have a tailored dining experience. </a:t>
                      </a:r>
                      <a:r>
                        <a:rPr lang="en" sz="1000">
                          <a:latin typeface="Arvo"/>
                          <a:ea typeface="Arvo"/>
                          <a:cs typeface="Arvo"/>
                          <a:sym typeface="Arvo"/>
                        </a:rPr>
                        <a:t>so that I can have a tailored dining experience.</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Menu recommendations are personalized.</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Menu updates dynamically based on preferences.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4"/>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33" name="Google Shape;633;p54"/>
          <p:cNvGrpSpPr/>
          <p:nvPr/>
        </p:nvGrpSpPr>
        <p:grpSpPr>
          <a:xfrm>
            <a:off x="727215" y="561432"/>
            <a:ext cx="7704093" cy="577207"/>
            <a:chOff x="3667800" y="1583575"/>
            <a:chExt cx="4756200" cy="577207"/>
          </a:xfrm>
        </p:grpSpPr>
        <p:cxnSp>
          <p:nvCxnSpPr>
            <p:cNvPr id="634" name="Google Shape;634;p5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35" name="Google Shape;635;p5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36" name="Google Shape;636;p54"/>
          <p:cNvGraphicFramePr/>
          <p:nvPr/>
        </p:nvGraphicFramePr>
        <p:xfrm>
          <a:off x="377250" y="1329200"/>
          <a:ext cx="3000000" cy="3000000"/>
        </p:xfrm>
        <a:graphic>
          <a:graphicData uri="http://schemas.openxmlformats.org/drawingml/2006/table">
            <a:tbl>
              <a:tblPr>
                <a:noFill/>
                <a:tableStyleId>{B8E9BDC7-0005-41D0-BE58-E2BB58FCE122}</a:tableStyleId>
              </a:tblPr>
              <a:tblGrid>
                <a:gridCol w="1140075"/>
                <a:gridCol w="2844150"/>
                <a:gridCol w="1049475"/>
                <a:gridCol w="2180650"/>
                <a:gridCol w="1175150"/>
              </a:tblGrid>
              <a:tr h="381000">
                <a:tc>
                  <a:txBody>
                    <a:bodyPr/>
                    <a:lstStyle/>
                    <a:p>
                      <a:pPr indent="0" lvl="0" marL="0" rtl="0" algn="ctr">
                        <a:lnSpc>
                          <a:spcPct val="115000"/>
                        </a:lnSpc>
                        <a:spcBef>
                          <a:spcPts val="0"/>
                        </a:spcBef>
                        <a:spcAft>
                          <a:spcPts val="0"/>
                        </a:spcAft>
                        <a:buNone/>
                      </a:pPr>
                      <a:r>
                        <a:rPr b="1" lang="en" sz="900">
                          <a:latin typeface="Arvo"/>
                          <a:ea typeface="Arvo"/>
                          <a:cs typeface="Arvo"/>
                          <a:sym typeface="Arvo"/>
                        </a:rPr>
                        <a:t>ID</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Story</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Priority</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Acceptance Criteria</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Sprint</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US-08</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customer, I want to add items to my cart so that I can easily manage my order. so that I can easily manage my order.</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Medium</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Customers can add items to their cart.</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Cart updates in real time with selected dishes.</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2</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TS-02</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Develop the ML model for personalized dish recommendations so that the suggestions are accurate and relevant to user preferences. so that the suggestions are accurate and relevant to user preferences.</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Recommendation engine uses customer data.</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Personalized suggestions are ranked accurately.</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2</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TS-03</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Set up a data pipeline to collect customer preferences and feedback so that the recommendation model stays up-to-date. so that the recommendation model stays up-to-date.</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Customer data is stored and pre-processed.</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Data is fed into the ML model for training.</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2</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US-09</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As a customer, I want to see the price of each dish updated in real-time so that I can make informed purchase decisions. so that I can make informed purchase decisions.</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High</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Prices adjust dynamically in real-time.</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Users see updated prices on the menu.</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Sprint 3</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5"/>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42" name="Google Shape;642;p55"/>
          <p:cNvGrpSpPr/>
          <p:nvPr/>
        </p:nvGrpSpPr>
        <p:grpSpPr>
          <a:xfrm>
            <a:off x="727215" y="561432"/>
            <a:ext cx="7704093" cy="577207"/>
            <a:chOff x="3667800" y="1583575"/>
            <a:chExt cx="4756200" cy="577207"/>
          </a:xfrm>
        </p:grpSpPr>
        <p:cxnSp>
          <p:nvCxnSpPr>
            <p:cNvPr id="643" name="Google Shape;643;p5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44" name="Google Shape;644;p5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45" name="Google Shape;645;p55"/>
          <p:cNvGraphicFramePr/>
          <p:nvPr/>
        </p:nvGraphicFramePr>
        <p:xfrm>
          <a:off x="377250" y="1329200"/>
          <a:ext cx="3000000" cy="3000000"/>
        </p:xfrm>
        <a:graphic>
          <a:graphicData uri="http://schemas.openxmlformats.org/drawingml/2006/table">
            <a:tbl>
              <a:tblPr>
                <a:noFill/>
                <a:tableStyleId>{B8E9BDC7-0005-41D0-BE58-E2BB58FCE122}</a:tableStyleId>
              </a:tblPr>
              <a:tblGrid>
                <a:gridCol w="1140075"/>
                <a:gridCol w="2844150"/>
                <a:gridCol w="1049475"/>
                <a:gridCol w="2180650"/>
                <a:gridCol w="117515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Story</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Priority</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TS-04</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Create backend infrastructure for real-time dynamic pricing updates so that the system can adjust prices based on demand. so that the system can adjust prices based on demand.</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Backend handles real-time price updates.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Pricing changes are served to the frontend API.</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US-10</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remove items from my cart so that I can modify my order before placing it. so that I can modify my order before placing it.</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remove items.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immediately with accurate pricing.</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US-11</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view a summary of my cart before checkout so that I can confirm order details. so that I can confirm order details.</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Medium</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Cart displays selected items and total cost.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dynamically with pricing.</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US-12</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As a customer, I want to place an order for recommended dishes so that I can complete my purchase conveniently. so that I can complete my purchase conveniently.</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place an order after adding items to the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Successful order redirects to confirmation.</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6"/>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51" name="Google Shape;651;p56"/>
          <p:cNvGrpSpPr/>
          <p:nvPr/>
        </p:nvGrpSpPr>
        <p:grpSpPr>
          <a:xfrm>
            <a:off x="727215" y="561432"/>
            <a:ext cx="7704093" cy="577207"/>
            <a:chOff x="3667800" y="1583575"/>
            <a:chExt cx="4756200" cy="577207"/>
          </a:xfrm>
        </p:grpSpPr>
        <p:cxnSp>
          <p:nvCxnSpPr>
            <p:cNvPr id="652" name="Google Shape;652;p5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53" name="Google Shape;653;p5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54" name="Google Shape;654;p56"/>
          <p:cNvGraphicFramePr/>
          <p:nvPr/>
        </p:nvGraphicFramePr>
        <p:xfrm>
          <a:off x="377250" y="1329200"/>
          <a:ext cx="3000000" cy="3000000"/>
        </p:xfrm>
        <a:graphic>
          <a:graphicData uri="http://schemas.openxmlformats.org/drawingml/2006/table">
            <a:tbl>
              <a:tblPr>
                <a:noFill/>
                <a:tableStyleId>{B8E9BDC7-0005-41D0-BE58-E2BB58FCE122}</a:tableStyleId>
              </a:tblPr>
              <a:tblGrid>
                <a:gridCol w="1140075"/>
                <a:gridCol w="2844150"/>
                <a:gridCol w="1049475"/>
                <a:gridCol w="2180650"/>
                <a:gridCol w="117515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Story</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Priority</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Sprint</a:t>
                      </a:r>
                      <a:endParaRPr b="1"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TS-05</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Develop the dynamic pricing algorithm that adjusts prices in real-time so that pricing remains fair and competitive.</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High</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Pricing algorithm adjusts in real-time.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Customers see price changes in real time.</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Sprint 3</a:t>
                      </a:r>
                      <a:endParaRPr sz="10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7"/>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2 (Carried Forward) Backlog</a:t>
            </a:r>
            <a:endParaRPr/>
          </a:p>
        </p:txBody>
      </p:sp>
      <p:grpSp>
        <p:nvGrpSpPr>
          <p:cNvPr id="660" name="Google Shape;660;p57"/>
          <p:cNvGrpSpPr/>
          <p:nvPr/>
        </p:nvGrpSpPr>
        <p:grpSpPr>
          <a:xfrm>
            <a:off x="720072" y="540000"/>
            <a:ext cx="7704093" cy="577207"/>
            <a:chOff x="3667800" y="1583575"/>
            <a:chExt cx="4756200" cy="577207"/>
          </a:xfrm>
        </p:grpSpPr>
        <p:cxnSp>
          <p:nvCxnSpPr>
            <p:cNvPr id="661" name="Google Shape;661;p5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62" name="Google Shape;662;p5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63" name="Google Shape;663;p57"/>
          <p:cNvGraphicFramePr/>
          <p:nvPr/>
        </p:nvGraphicFramePr>
        <p:xfrm>
          <a:off x="952500" y="1326325"/>
          <a:ext cx="3000000" cy="3000000"/>
        </p:xfrm>
        <a:graphic>
          <a:graphicData uri="http://schemas.openxmlformats.org/drawingml/2006/table">
            <a:tbl>
              <a:tblPr>
                <a:noFill/>
                <a:tableStyleId>{B8E9BDC7-0005-41D0-BE58-E2BB58FCE122}</a:tableStyleId>
              </a:tblPr>
              <a:tblGrid>
                <a:gridCol w="1849025"/>
                <a:gridCol w="1849025"/>
                <a:gridCol w="1330425"/>
                <a:gridCol w="236765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Story</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 Points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Add Items to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As a customer, I want to add items to my cart so that I can easily manage my order. so that I can easily manage my order.</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Customers can add items to their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Cart updates in real-time with selected dishes.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Real-Time Pricing Backend</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Create backend infrastructure for real-time dynamic pricing updates so that the system can adjust prices based on demand. so that the system can adjust prices based on demand.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1. Backend handles real-time price updates.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2. Pricing changes are served to the frontend API.</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8"/>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3 Backlog</a:t>
            </a:r>
            <a:endParaRPr/>
          </a:p>
        </p:txBody>
      </p:sp>
      <p:grpSp>
        <p:nvGrpSpPr>
          <p:cNvPr id="669" name="Google Shape;669;p58"/>
          <p:cNvGrpSpPr/>
          <p:nvPr/>
        </p:nvGrpSpPr>
        <p:grpSpPr>
          <a:xfrm>
            <a:off x="720072" y="540000"/>
            <a:ext cx="7704093" cy="577207"/>
            <a:chOff x="3667800" y="1583575"/>
            <a:chExt cx="4756200" cy="577207"/>
          </a:xfrm>
        </p:grpSpPr>
        <p:cxnSp>
          <p:nvCxnSpPr>
            <p:cNvPr id="670" name="Google Shape;670;p5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71" name="Google Shape;671;p5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72" name="Google Shape;672;p58"/>
          <p:cNvGraphicFramePr/>
          <p:nvPr/>
        </p:nvGraphicFramePr>
        <p:xfrm>
          <a:off x="411100" y="1174525"/>
          <a:ext cx="3000000" cy="3000000"/>
        </p:xfrm>
        <a:graphic>
          <a:graphicData uri="http://schemas.openxmlformats.org/drawingml/2006/table">
            <a:tbl>
              <a:tblPr>
                <a:noFill/>
                <a:tableStyleId>{B8E9BDC7-0005-41D0-BE58-E2BB58FCE122}</a:tableStyleId>
              </a:tblPr>
              <a:tblGrid>
                <a:gridCol w="1342225"/>
                <a:gridCol w="2925550"/>
                <a:gridCol w="1212075"/>
                <a:gridCol w="2421450"/>
              </a:tblGrid>
              <a:tr h="381000">
                <a:tc>
                  <a:txBody>
                    <a:bodyPr/>
                    <a:lstStyle/>
                    <a:p>
                      <a:pPr indent="0" lvl="0" marL="0" rtl="0" algn="ctr">
                        <a:lnSpc>
                          <a:spcPct val="115000"/>
                        </a:lnSpc>
                        <a:spcBef>
                          <a:spcPts val="0"/>
                        </a:spcBef>
                        <a:spcAft>
                          <a:spcPts val="0"/>
                        </a:spcAft>
                        <a:buNone/>
                      </a:pPr>
                      <a:r>
                        <a:rPr b="1" lang="en" sz="900">
                          <a:latin typeface="Arvo"/>
                          <a:ea typeface="Arvo"/>
                          <a:cs typeface="Arvo"/>
                          <a:sym typeface="Arvo"/>
                        </a:rPr>
                        <a:t>ID</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Story</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Story Points</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900">
                          <a:latin typeface="Arvo"/>
                          <a:ea typeface="Arvo"/>
                          <a:cs typeface="Arvo"/>
                          <a:sym typeface="Arvo"/>
                        </a:rPr>
                        <a:t>Acceptance Criteria</a:t>
                      </a:r>
                      <a:endParaRPr b="1"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US-09</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User Story: Dynamic Pricing Display</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As a customer, I want to see the price of each dish updated in real-time so that I can make informed purchase decisions. so that I can make informed purchase decisions.</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latin typeface="Arvo"/>
                          <a:ea typeface="Arvo"/>
                          <a:cs typeface="Arvo"/>
                          <a:sym typeface="Arvo"/>
                        </a:rPr>
                        <a:t>5</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Prices adjust dynamically in real-time.</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Users see updated prices on the menu.</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US-10</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User Story: Remove Items from Cart</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As a customer, I want to remove items from my cart so that I can modify my order before placing it. so that I can modify my order before placing it.</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latin typeface="Arvo"/>
                          <a:ea typeface="Arvo"/>
                          <a:cs typeface="Arvo"/>
                          <a:sym typeface="Arvo"/>
                        </a:rPr>
                        <a:t>3</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Customers can remove or modify items.</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Cart updates immediately with accurate pricing.</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38775">
                <a:tc>
                  <a:txBody>
                    <a:bodyPr/>
                    <a:lstStyle/>
                    <a:p>
                      <a:pPr indent="0" lvl="0" marL="0" rtl="0" algn="l">
                        <a:lnSpc>
                          <a:spcPct val="115000"/>
                        </a:lnSpc>
                        <a:spcBef>
                          <a:spcPts val="0"/>
                        </a:spcBef>
                        <a:spcAft>
                          <a:spcPts val="0"/>
                        </a:spcAft>
                        <a:buNone/>
                      </a:pPr>
                      <a:r>
                        <a:rPr lang="en" sz="900">
                          <a:latin typeface="Arvo"/>
                          <a:ea typeface="Arvo"/>
                          <a:cs typeface="Arvo"/>
                          <a:sym typeface="Arvo"/>
                        </a:rPr>
                        <a:t>US-11</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User Story: View Cart Summary</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As a customer, I want to view a summary of my cart before checkout so that I can confirm order details. so that I can confirm order details.</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latin typeface="Arvo"/>
                          <a:ea typeface="Arvo"/>
                          <a:cs typeface="Arvo"/>
                          <a:sym typeface="Arvo"/>
                        </a:rPr>
                        <a:t>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Cart displays selected items and total cost.</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Cart updates dynamically with pricing.</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56175">
                <a:tc>
                  <a:txBody>
                    <a:bodyPr/>
                    <a:lstStyle/>
                    <a:p>
                      <a:pPr indent="0" lvl="0" marL="0" rtl="0" algn="l">
                        <a:lnSpc>
                          <a:spcPct val="115000"/>
                        </a:lnSpc>
                        <a:spcBef>
                          <a:spcPts val="0"/>
                        </a:spcBef>
                        <a:spcAft>
                          <a:spcPts val="0"/>
                        </a:spcAft>
                        <a:buNone/>
                      </a:pPr>
                      <a:r>
                        <a:rPr lang="en" sz="900">
                          <a:latin typeface="Arvo"/>
                          <a:ea typeface="Arvo"/>
                          <a:cs typeface="Arvo"/>
                          <a:sym typeface="Arvo"/>
                        </a:rPr>
                        <a:t>US-12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User Story: Place Order</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As a customer, I want to place an order for recommended dishes so that I can complete my purchase conveniently. so that I can complete my purchase conveniently.</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latin typeface="Arvo"/>
                          <a:ea typeface="Arvo"/>
                          <a:cs typeface="Arvo"/>
                          <a:sym typeface="Arvo"/>
                        </a:rPr>
                        <a:t>5</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 Customers can place an order after adding items to the cart.</a:t>
                      </a:r>
                      <a:endParaRPr sz="900">
                        <a:latin typeface="Arvo"/>
                        <a:ea typeface="Arvo"/>
                        <a:cs typeface="Arvo"/>
                        <a:sym typeface="Arvo"/>
                      </a:endParaRPr>
                    </a:p>
                    <a:p>
                      <a:pPr indent="0" lvl="0" marL="0" rtl="0" algn="l">
                        <a:lnSpc>
                          <a:spcPct val="115000"/>
                        </a:lnSpc>
                        <a:spcBef>
                          <a:spcPts val="0"/>
                        </a:spcBef>
                        <a:spcAft>
                          <a:spcPts val="0"/>
                        </a:spcAft>
                        <a:buNone/>
                      </a:pPr>
                      <a:r>
                        <a:rPr lang="en" sz="900">
                          <a:latin typeface="Arvo"/>
                          <a:ea typeface="Arvo"/>
                          <a:cs typeface="Arvo"/>
                          <a:sym typeface="Arvo"/>
                        </a:rPr>
                        <a:t>- Successful order redirects to confirmation.</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32"/>
          <p:cNvGrpSpPr/>
          <p:nvPr/>
        </p:nvGrpSpPr>
        <p:grpSpPr>
          <a:xfrm>
            <a:off x="660974" y="3005475"/>
            <a:ext cx="2454432" cy="512992"/>
            <a:chOff x="5969562" y="3151716"/>
            <a:chExt cx="2454432" cy="512992"/>
          </a:xfrm>
        </p:grpSpPr>
        <p:sp>
          <p:nvSpPr>
            <p:cNvPr id="375" name="Google Shape;375;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6" name="Google Shape;376;p32"/>
            <p:cNvGrpSpPr/>
            <p:nvPr/>
          </p:nvGrpSpPr>
          <p:grpSpPr>
            <a:xfrm>
              <a:off x="6197070" y="3341075"/>
              <a:ext cx="1999397" cy="153748"/>
              <a:chOff x="6124575" y="3341075"/>
              <a:chExt cx="1999397" cy="153748"/>
            </a:xfrm>
          </p:grpSpPr>
          <p:sp>
            <p:nvSpPr>
              <p:cNvPr id="377" name="Google Shape;377;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79" name="Google Shape;379;p32"/>
          <p:cNvGrpSpPr/>
          <p:nvPr/>
        </p:nvGrpSpPr>
        <p:grpSpPr>
          <a:xfrm>
            <a:off x="3345717" y="3534907"/>
            <a:ext cx="2454432" cy="512992"/>
            <a:chOff x="5969562" y="3151716"/>
            <a:chExt cx="2454432" cy="512992"/>
          </a:xfrm>
        </p:grpSpPr>
        <p:sp>
          <p:nvSpPr>
            <p:cNvPr id="380" name="Google Shape;380;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 name="Google Shape;381;p32"/>
            <p:cNvGrpSpPr/>
            <p:nvPr/>
          </p:nvGrpSpPr>
          <p:grpSpPr>
            <a:xfrm>
              <a:off x="6197070" y="3341075"/>
              <a:ext cx="1999397" cy="153748"/>
              <a:chOff x="6124575" y="3341075"/>
              <a:chExt cx="1999397" cy="153748"/>
            </a:xfrm>
          </p:grpSpPr>
          <p:sp>
            <p:nvSpPr>
              <p:cNvPr id="382" name="Google Shape;382;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84" name="Google Shape;384;p32"/>
          <p:cNvGrpSpPr/>
          <p:nvPr/>
        </p:nvGrpSpPr>
        <p:grpSpPr>
          <a:xfrm>
            <a:off x="6030467" y="3005475"/>
            <a:ext cx="2454432" cy="512992"/>
            <a:chOff x="5969562" y="3151716"/>
            <a:chExt cx="2454432" cy="512992"/>
          </a:xfrm>
        </p:grpSpPr>
        <p:sp>
          <p:nvSpPr>
            <p:cNvPr id="385" name="Google Shape;385;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6" name="Google Shape;386;p32"/>
            <p:cNvGrpSpPr/>
            <p:nvPr/>
          </p:nvGrpSpPr>
          <p:grpSpPr>
            <a:xfrm>
              <a:off x="6197070" y="3341075"/>
              <a:ext cx="1999397" cy="153748"/>
              <a:chOff x="6124575" y="3341075"/>
              <a:chExt cx="1999397" cy="153748"/>
            </a:xfrm>
          </p:grpSpPr>
          <p:sp>
            <p:nvSpPr>
              <p:cNvPr id="387" name="Google Shape;387;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89" name="Google Shape;389;p32"/>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OUR TEAM</a:t>
            </a:r>
            <a:endParaRPr/>
          </a:p>
        </p:txBody>
      </p:sp>
      <p:sp>
        <p:nvSpPr>
          <p:cNvPr id="390" name="Google Shape;390;p32"/>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Deekshitha Navuluri</a:t>
            </a:r>
            <a:endParaRPr sz="1500">
              <a:solidFill>
                <a:schemeClr val="lt1"/>
              </a:solidFill>
            </a:endParaRPr>
          </a:p>
        </p:txBody>
      </p:sp>
      <p:sp>
        <p:nvSpPr>
          <p:cNvPr id="391" name="Google Shape;391;p32"/>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Full Stack Developer</a:t>
            </a:r>
            <a:endParaRPr/>
          </a:p>
        </p:txBody>
      </p:sp>
      <p:sp>
        <p:nvSpPr>
          <p:cNvPr id="392" name="Google Shape;392;p32"/>
          <p:cNvSpPr txBox="1"/>
          <p:nvPr>
            <p:ph idx="3" type="title"/>
          </p:nvPr>
        </p:nvSpPr>
        <p:spPr>
          <a:xfrm>
            <a:off x="3684029" y="3529450"/>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Panguluri Bhavya</a:t>
            </a:r>
            <a:endParaRPr sz="1500">
              <a:solidFill>
                <a:schemeClr val="lt1"/>
              </a:solidFill>
            </a:endParaRPr>
          </a:p>
        </p:txBody>
      </p:sp>
      <p:sp>
        <p:nvSpPr>
          <p:cNvPr id="393" name="Google Shape;393;p32"/>
          <p:cNvSpPr txBox="1"/>
          <p:nvPr>
            <p:ph idx="4" type="subTitle"/>
          </p:nvPr>
        </p:nvSpPr>
        <p:spPr>
          <a:xfrm>
            <a:off x="3684029" y="4115975"/>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Product Designer / Frontend Developer </a:t>
            </a:r>
            <a:endParaRPr/>
          </a:p>
        </p:txBody>
      </p:sp>
      <p:sp>
        <p:nvSpPr>
          <p:cNvPr id="394" name="Google Shape;394;p32"/>
          <p:cNvSpPr txBox="1"/>
          <p:nvPr>
            <p:ph idx="5" type="title"/>
          </p:nvPr>
        </p:nvSpPr>
        <p:spPr>
          <a:xfrm>
            <a:off x="651898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Phanindhr Thota </a:t>
            </a:r>
            <a:endParaRPr sz="1500">
              <a:solidFill>
                <a:schemeClr val="lt1"/>
              </a:solidFill>
            </a:endParaRPr>
          </a:p>
        </p:txBody>
      </p:sp>
      <p:sp>
        <p:nvSpPr>
          <p:cNvPr id="395" name="Google Shape;395;p32"/>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Frontend Developer</a:t>
            </a:r>
            <a:endParaRPr/>
          </a:p>
        </p:txBody>
      </p:sp>
      <p:grpSp>
        <p:nvGrpSpPr>
          <p:cNvPr id="396" name="Google Shape;396;p32"/>
          <p:cNvGrpSpPr/>
          <p:nvPr/>
        </p:nvGrpSpPr>
        <p:grpSpPr>
          <a:xfrm>
            <a:off x="720072" y="540000"/>
            <a:ext cx="7704093" cy="577207"/>
            <a:chOff x="3667800" y="1583575"/>
            <a:chExt cx="4756200" cy="577207"/>
          </a:xfrm>
        </p:grpSpPr>
        <p:cxnSp>
          <p:nvCxnSpPr>
            <p:cNvPr id="397" name="Google Shape;397;p3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98" name="Google Shape;398;p3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399" name="Google Shape;399;p32"/>
          <p:cNvPicPr preferRelativeResize="0"/>
          <p:nvPr/>
        </p:nvPicPr>
        <p:blipFill rotWithShape="1">
          <a:blip r:embed="rId3">
            <a:alphaModFix/>
          </a:blip>
          <a:srcRect b="0" l="10399" r="10399" t="0"/>
          <a:stretch/>
        </p:blipFill>
        <p:spPr>
          <a:xfrm>
            <a:off x="1118864" y="1394450"/>
            <a:ext cx="1509777" cy="1508762"/>
          </a:xfrm>
          <a:prstGeom prst="rect">
            <a:avLst/>
          </a:prstGeom>
          <a:noFill/>
          <a:ln>
            <a:noFill/>
          </a:ln>
        </p:spPr>
      </p:pic>
      <p:pic>
        <p:nvPicPr>
          <p:cNvPr id="400" name="Google Shape;400;p32"/>
          <p:cNvPicPr preferRelativeResize="0"/>
          <p:nvPr/>
        </p:nvPicPr>
        <p:blipFill rotWithShape="1">
          <a:blip r:embed="rId4">
            <a:alphaModFix/>
          </a:blip>
          <a:srcRect b="16992" l="0" r="0" t="16986"/>
          <a:stretch/>
        </p:blipFill>
        <p:spPr>
          <a:xfrm>
            <a:off x="3818039" y="1909732"/>
            <a:ext cx="1509778" cy="1508760"/>
          </a:xfrm>
          <a:prstGeom prst="rect">
            <a:avLst/>
          </a:prstGeom>
          <a:noFill/>
          <a:ln>
            <a:noFill/>
          </a:ln>
        </p:spPr>
      </p:pic>
      <p:pic>
        <p:nvPicPr>
          <p:cNvPr id="401" name="Google Shape;401;p32"/>
          <p:cNvPicPr preferRelativeResize="0"/>
          <p:nvPr/>
        </p:nvPicPr>
        <p:blipFill rotWithShape="1">
          <a:blip r:embed="rId5">
            <a:alphaModFix/>
          </a:blip>
          <a:srcRect b="12917" l="0" r="0" t="12925"/>
          <a:stretch/>
        </p:blipFill>
        <p:spPr>
          <a:xfrm>
            <a:off x="6500902" y="1394450"/>
            <a:ext cx="1509778" cy="15087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9"/>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3 Backlog</a:t>
            </a:r>
            <a:endParaRPr/>
          </a:p>
        </p:txBody>
      </p:sp>
      <p:grpSp>
        <p:nvGrpSpPr>
          <p:cNvPr id="678" name="Google Shape;678;p59"/>
          <p:cNvGrpSpPr/>
          <p:nvPr/>
        </p:nvGrpSpPr>
        <p:grpSpPr>
          <a:xfrm>
            <a:off x="720072" y="540000"/>
            <a:ext cx="7704093" cy="577207"/>
            <a:chOff x="3667800" y="1583575"/>
            <a:chExt cx="4756200" cy="577207"/>
          </a:xfrm>
        </p:grpSpPr>
        <p:cxnSp>
          <p:nvCxnSpPr>
            <p:cNvPr id="679" name="Google Shape;679;p5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80" name="Google Shape;680;p5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81" name="Google Shape;681;p59"/>
          <p:cNvGraphicFramePr/>
          <p:nvPr/>
        </p:nvGraphicFramePr>
        <p:xfrm>
          <a:off x="575450" y="1174525"/>
          <a:ext cx="3000000" cy="3000000"/>
        </p:xfrm>
        <a:graphic>
          <a:graphicData uri="http://schemas.openxmlformats.org/drawingml/2006/table">
            <a:tbl>
              <a:tblPr>
                <a:noFill/>
                <a:tableStyleId>{B8E9BDC7-0005-41D0-BE58-E2BB58FCE122}</a:tableStyleId>
              </a:tblPr>
              <a:tblGrid>
                <a:gridCol w="1354825"/>
                <a:gridCol w="2953000"/>
                <a:gridCol w="1223450"/>
                <a:gridCol w="244417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Story Points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Arvo"/>
                          <a:ea typeface="Arvo"/>
                          <a:cs typeface="Arvo"/>
                          <a:sym typeface="Arvo"/>
                        </a:rPr>
                        <a:t>Acceptance Criteria</a:t>
                      </a:r>
                      <a:endParaRPr b="1"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Dynamic Pricing Algorithm</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Develop the dynamic pricing algorithm that adjusts prices in real-time so that pricing remains fair and competitive.</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Pricing algorithm adjusts in real-time.</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Customers see price changes in real-time.</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US-08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User Story: Add Items to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As a customer, I want to add items to my cart so that I can easily manage my order. so that I can easily manage my order.</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Customers can add items to their cart.</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Cart updates in real-time with selected dishes.</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latin typeface="Arvo"/>
                          <a:ea typeface="Arvo"/>
                          <a:cs typeface="Arvo"/>
                          <a:sym typeface="Arvo"/>
                        </a:rPr>
                        <a:t>TS-04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Technical Task: Real-Time Pricing Backend</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Create backend infrastructure for real-time dynamic pricing updates so that the system can adjust prices based on demand. so that the system can adjust prices based on demand.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Arvo"/>
                          <a:ea typeface="Arvo"/>
                          <a:cs typeface="Arvo"/>
                          <a:sym typeface="Arvo"/>
                        </a:rPr>
                        <a:t>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Arvo"/>
                          <a:ea typeface="Arvo"/>
                          <a:cs typeface="Arvo"/>
                          <a:sym typeface="Arvo"/>
                        </a:rPr>
                        <a:t>- Backend handles real-time price updates.</a:t>
                      </a:r>
                      <a:endParaRPr sz="1000">
                        <a:latin typeface="Arvo"/>
                        <a:ea typeface="Arvo"/>
                        <a:cs typeface="Arvo"/>
                        <a:sym typeface="Arvo"/>
                      </a:endParaRPr>
                    </a:p>
                    <a:p>
                      <a:pPr indent="0" lvl="0" marL="0" rtl="0" algn="l">
                        <a:lnSpc>
                          <a:spcPct val="115000"/>
                        </a:lnSpc>
                        <a:spcBef>
                          <a:spcPts val="0"/>
                        </a:spcBef>
                        <a:spcAft>
                          <a:spcPts val="0"/>
                        </a:spcAft>
                        <a:buNone/>
                      </a:pPr>
                      <a:r>
                        <a:rPr lang="en" sz="1000">
                          <a:latin typeface="Arvo"/>
                          <a:ea typeface="Arvo"/>
                          <a:cs typeface="Arvo"/>
                          <a:sym typeface="Arvo"/>
                        </a:rPr>
                        <a:t>- Pricing changes are served to the frontend API.</a:t>
                      </a:r>
                      <a:endParaRPr sz="10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0"/>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687" name="Google Shape;687;p60"/>
          <p:cNvGrpSpPr/>
          <p:nvPr/>
        </p:nvGrpSpPr>
        <p:grpSpPr>
          <a:xfrm>
            <a:off x="720072" y="540000"/>
            <a:ext cx="7704093" cy="577207"/>
            <a:chOff x="3667800" y="1583575"/>
            <a:chExt cx="4756200" cy="577207"/>
          </a:xfrm>
        </p:grpSpPr>
        <p:cxnSp>
          <p:nvCxnSpPr>
            <p:cNvPr id="688" name="Google Shape;688;p6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89" name="Google Shape;689;p6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90" name="Google Shape;690;p60"/>
          <p:cNvGraphicFramePr/>
          <p:nvPr/>
        </p:nvGraphicFramePr>
        <p:xfrm>
          <a:off x="952500" y="1358200"/>
          <a:ext cx="3000000" cy="3000000"/>
        </p:xfrm>
        <a:graphic>
          <a:graphicData uri="http://schemas.openxmlformats.org/drawingml/2006/table">
            <a:tbl>
              <a:tblPr>
                <a:noFill/>
                <a:tableStyleId>{B8E9BDC7-0005-41D0-BE58-E2BB58FCE122}</a:tableStyleId>
              </a:tblPr>
              <a:tblGrid>
                <a:gridCol w="1447800"/>
                <a:gridCol w="1447800"/>
                <a:gridCol w="1447800"/>
                <a:gridCol w="1447800"/>
                <a:gridCol w="1447800"/>
              </a:tblGrid>
              <a:tr h="381000">
                <a:tc>
                  <a:txBody>
                    <a:bodyPr/>
                    <a:lstStyle/>
                    <a:p>
                      <a:pPr indent="0" lvl="0" marL="0" rtl="0" algn="ctr">
                        <a:lnSpc>
                          <a:spcPct val="115000"/>
                        </a:lnSpc>
                        <a:spcBef>
                          <a:spcPts val="0"/>
                        </a:spcBef>
                        <a:spcAft>
                          <a:spcPts val="0"/>
                        </a:spcAft>
                        <a:buNone/>
                      </a:pPr>
                      <a:r>
                        <a:rPr b="1" lang="en" sz="900">
                          <a:latin typeface="Arvo"/>
                          <a:ea typeface="Arvo"/>
                          <a:cs typeface="Arvo"/>
                          <a:sym typeface="Arvo"/>
                        </a:rPr>
                        <a:t>ID</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User Story / Task</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Test Case</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Expected Result</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Actual Result</a:t>
                      </a:r>
                      <a:endParaRPr b="1"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TC-01</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US-08: Add Items to Cart</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Verify a user can add items to the cart from the personalized menu.</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Items are successfully added to the cart and displayed in real-time.</a:t>
                      </a:r>
                      <a:endParaRPr sz="9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b">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TC-02</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US-08: Add Items to Cart</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Verify the cart updates in real-time when items are added.</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The cart dynamically updates with the newly added items immediately.</a:t>
                      </a:r>
                      <a:endParaRPr sz="9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b">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TC-03</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US-09: Dynamic Pricing Display</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Verify prices of dishes adjust dynamically based on backend pricing changes.</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Menu prices update in real-time to reflect current demand-based pricing.</a:t>
                      </a:r>
                      <a:endParaRPr sz="9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b">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TC-04</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US-09: Dynamic Pricing Display</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Verify users can see updated prices without refreshing the page.</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Prices change seamlessly in real-time on the frontend.</a:t>
                      </a:r>
                      <a:endParaRPr sz="9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b">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1"/>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696" name="Google Shape;696;p61"/>
          <p:cNvGrpSpPr/>
          <p:nvPr/>
        </p:nvGrpSpPr>
        <p:grpSpPr>
          <a:xfrm>
            <a:off x="720072" y="540000"/>
            <a:ext cx="7704093" cy="577207"/>
            <a:chOff x="3667800" y="1583575"/>
            <a:chExt cx="4756200" cy="577207"/>
          </a:xfrm>
        </p:grpSpPr>
        <p:cxnSp>
          <p:nvCxnSpPr>
            <p:cNvPr id="697" name="Google Shape;697;p6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98" name="Google Shape;698;p6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99" name="Google Shape;699;p61"/>
          <p:cNvGraphicFramePr/>
          <p:nvPr/>
        </p:nvGraphicFramePr>
        <p:xfrm>
          <a:off x="575375" y="1177375"/>
          <a:ext cx="3000000" cy="3000000"/>
        </p:xfrm>
        <a:graphic>
          <a:graphicData uri="http://schemas.openxmlformats.org/drawingml/2006/table">
            <a:tbl>
              <a:tblPr>
                <a:noFill/>
                <a:tableStyleId>{B8E9BDC7-0005-41D0-BE58-E2BB58FCE122}</a:tableStyleId>
              </a:tblPr>
              <a:tblGrid>
                <a:gridCol w="1598625"/>
                <a:gridCol w="1598625"/>
                <a:gridCol w="1598625"/>
                <a:gridCol w="1598625"/>
                <a:gridCol w="1598625"/>
              </a:tblGrid>
              <a:tr h="381000">
                <a:tc>
                  <a:txBody>
                    <a:bodyPr/>
                    <a:lstStyle/>
                    <a:p>
                      <a:pPr indent="0" lvl="0" marL="0" rtl="0" algn="ctr">
                        <a:lnSpc>
                          <a:spcPct val="115000"/>
                        </a:lnSpc>
                        <a:spcBef>
                          <a:spcPts val="0"/>
                        </a:spcBef>
                        <a:spcAft>
                          <a:spcPts val="0"/>
                        </a:spcAft>
                        <a:buNone/>
                      </a:pPr>
                      <a:r>
                        <a:rPr b="1" lang="en" sz="900">
                          <a:latin typeface="Arvo"/>
                          <a:ea typeface="Arvo"/>
                          <a:cs typeface="Arvo"/>
                          <a:sym typeface="Arvo"/>
                        </a:rPr>
                        <a:t>ID</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User Story / Task</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Test Case</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Expected Result</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latin typeface="Arvo"/>
                          <a:ea typeface="Arvo"/>
                          <a:cs typeface="Arvo"/>
                          <a:sym typeface="Arvo"/>
                        </a:rPr>
                        <a:t>Actual Result</a:t>
                      </a:r>
                      <a:endParaRPr b="1"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TC-05</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US-10: Remove Items from Cart</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Verify a user can remove items from the cart.</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Items are successfully removed, and the cart updates immediately.</a:t>
                      </a:r>
                      <a:endParaRPr sz="9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b">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TC-06</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US-10: Remove Items from Cart</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Verify modifying item quantities updates the cart correctly.</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Quantity updates reflect correctly in the cart with real-time pricing adjustments.</a:t>
                      </a:r>
                      <a:endParaRPr sz="9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b">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TC-07</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US-11: View Cart Summary</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Verify the cart displays all selected items and their prices accurately.</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Cart shows all selected items, their individual prices, and the total cost dynamically.</a:t>
                      </a:r>
                      <a:endParaRPr sz="9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b">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TC-08</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US-11: View Cart Summary</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Verify the total price updates dynamically if prices or quantities change.</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The total price in the cart updates immediately based on pricing or quantity changes.</a:t>
                      </a:r>
                      <a:endParaRPr sz="9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b">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900">
                          <a:latin typeface="Arvo"/>
                          <a:ea typeface="Arvo"/>
                          <a:cs typeface="Arvo"/>
                          <a:sym typeface="Arvo"/>
                        </a:rPr>
                        <a:t>TC-09</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US-12: Place Order</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Verify users can successfully place an order from the cart.</a:t>
                      </a:r>
                      <a:endParaRPr sz="900">
                        <a:latin typeface="Arvo"/>
                        <a:ea typeface="Arvo"/>
                        <a:cs typeface="Arvo"/>
                        <a:sym typeface="Arvo"/>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The order is processed successfully, and the user is redirected to the order confirmation page.</a:t>
                      </a:r>
                      <a:endParaRPr sz="900">
                        <a:latin typeface="Arvo"/>
                        <a:ea typeface="Arvo"/>
                        <a:cs typeface="Arvo"/>
                        <a:sym typeface="Arvo"/>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b">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2"/>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705" name="Google Shape;705;p62"/>
          <p:cNvGrpSpPr/>
          <p:nvPr/>
        </p:nvGrpSpPr>
        <p:grpSpPr>
          <a:xfrm>
            <a:off x="720072" y="540000"/>
            <a:ext cx="7704093" cy="577207"/>
            <a:chOff x="3667800" y="1583575"/>
            <a:chExt cx="4756200" cy="577207"/>
          </a:xfrm>
        </p:grpSpPr>
        <p:cxnSp>
          <p:nvCxnSpPr>
            <p:cNvPr id="706" name="Google Shape;706;p6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07" name="Google Shape;707;p6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08" name="Google Shape;708;p62"/>
          <p:cNvGraphicFramePr/>
          <p:nvPr/>
        </p:nvGraphicFramePr>
        <p:xfrm>
          <a:off x="575375" y="1177375"/>
          <a:ext cx="3000000" cy="3000000"/>
        </p:xfrm>
        <a:graphic>
          <a:graphicData uri="http://schemas.openxmlformats.org/drawingml/2006/table">
            <a:tbl>
              <a:tblPr>
                <a:noFill/>
                <a:tableStyleId>{B8E9BDC7-0005-41D0-BE58-E2BB58FCE122}</a:tableStyleId>
              </a:tblPr>
              <a:tblGrid>
                <a:gridCol w="1192575"/>
                <a:gridCol w="1617950"/>
                <a:gridCol w="1782325"/>
                <a:gridCol w="1801650"/>
                <a:gridCol w="1598625"/>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Test Case</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Expected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Actual Result</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900">
                          <a:latin typeface="Arvo"/>
                          <a:ea typeface="Arvo"/>
                          <a:cs typeface="Arvo"/>
                          <a:sym typeface="Arvo"/>
                        </a:rPr>
                        <a:t>TC-10</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US-12: Place Order</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Verify the cart is cleared after order placement.</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Cart becomes empty, and confirmation of the order is displayed to the user.</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ctr">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900">
                          <a:latin typeface="Arvo"/>
                          <a:ea typeface="Arvo"/>
                          <a:cs typeface="Arvo"/>
                          <a:sym typeface="Arvo"/>
                        </a:rPr>
                        <a:t>TC-11</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TS-04: Real-Time Pricing Backend</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Verify the backend updates prices based on demand in real-time.</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Pricing updates are reflected immediately in the frontend through the API.</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ctr">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900">
                          <a:latin typeface="Arvo"/>
                          <a:ea typeface="Arvo"/>
                          <a:cs typeface="Arvo"/>
                          <a:sym typeface="Arvo"/>
                        </a:rPr>
                        <a:t>TC-12</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TS-04: Real-Time Pricing Backend</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Verify pricing changes do not result in application crashes or delays.</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The system handles pricing updates efficiently without downtime.</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ctr">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900">
                          <a:latin typeface="Arvo"/>
                          <a:ea typeface="Arvo"/>
                          <a:cs typeface="Arvo"/>
                          <a:sym typeface="Arvo"/>
                        </a:rPr>
                        <a:t>TC-13</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TS-05: Dynamic Pricing Algorithm</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Verify the algorithm adjusts prices correctly based on input parameters.</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The pricing algorithm adjusts accurately according to demand and availability conditions.</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ctr">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900">
                          <a:latin typeface="Arvo"/>
                          <a:ea typeface="Arvo"/>
                          <a:cs typeface="Arvo"/>
                          <a:sym typeface="Arvo"/>
                        </a:rPr>
                        <a:t>TC-14</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TS-05: Dynamic Pricing Algorithm</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Verify the algorithm handles edge cases, e.g., no demand or high demand.</a:t>
                      </a:r>
                      <a:endParaRPr sz="9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Pricing remains consistent and logical under extreme scenarios.</a:t>
                      </a:r>
                      <a:endParaRPr sz="900">
                        <a:latin typeface="Arvo"/>
                        <a:ea typeface="Arvo"/>
                        <a:cs typeface="Arvo"/>
                        <a:sym typeface="Arvo"/>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Arvo"/>
                          <a:ea typeface="Arvo"/>
                          <a:cs typeface="Arvo"/>
                          <a:sym typeface="Arvo"/>
                        </a:rPr>
                        <a:t>Completed as expected</a:t>
                      </a:r>
                      <a:endParaRPr sz="900">
                        <a:latin typeface="Arvo"/>
                        <a:ea typeface="Arvo"/>
                        <a:cs typeface="Arvo"/>
                        <a:sym typeface="Arvo"/>
                      </a:endParaRPr>
                    </a:p>
                  </a:txBody>
                  <a:tcPr marT="19050" marB="19050" marR="28575" marL="28575" anchor="ctr">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3"/>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3 Completed</a:t>
            </a:r>
            <a:endParaRPr/>
          </a:p>
        </p:txBody>
      </p:sp>
      <p:grpSp>
        <p:nvGrpSpPr>
          <p:cNvPr id="714" name="Google Shape;714;p63"/>
          <p:cNvGrpSpPr/>
          <p:nvPr/>
        </p:nvGrpSpPr>
        <p:grpSpPr>
          <a:xfrm>
            <a:off x="720072" y="540000"/>
            <a:ext cx="7704093" cy="577207"/>
            <a:chOff x="3667800" y="1583575"/>
            <a:chExt cx="4756200" cy="577207"/>
          </a:xfrm>
        </p:grpSpPr>
        <p:cxnSp>
          <p:nvCxnSpPr>
            <p:cNvPr id="715" name="Google Shape;715;p6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16" name="Google Shape;716;p6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17" name="Google Shape;717;p63"/>
          <p:cNvGraphicFramePr/>
          <p:nvPr/>
        </p:nvGraphicFramePr>
        <p:xfrm>
          <a:off x="952500" y="1347475"/>
          <a:ext cx="3000000" cy="3000000"/>
        </p:xfrm>
        <a:graphic>
          <a:graphicData uri="http://schemas.openxmlformats.org/drawingml/2006/table">
            <a:tbl>
              <a:tblPr>
                <a:noFill/>
                <a:tableStyleId>{B8E9BDC7-0005-41D0-BE58-E2BB58FCE122}</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000">
                          <a:latin typeface="Arvo"/>
                          <a:ea typeface="Arvo"/>
                          <a:cs typeface="Arvo"/>
                          <a:sym typeface="Arvo"/>
                        </a:rPr>
                        <a:t>ID</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User Story / Task</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Arvo"/>
                          <a:ea typeface="Arvo"/>
                          <a:cs typeface="Arvo"/>
                          <a:sym typeface="Arvo"/>
                        </a:rPr>
                        <a:t>Status</a:t>
                      </a:r>
                      <a:endParaRPr b="1"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latin typeface="Arvo"/>
                          <a:ea typeface="Arvo"/>
                          <a:cs typeface="Arvo"/>
                          <a:sym typeface="Arvo"/>
                        </a:rPr>
                        <a:t>US-08</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Add Items to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Completed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latin typeface="Arvo"/>
                          <a:ea typeface="Arvo"/>
                          <a:cs typeface="Arvo"/>
                          <a:sym typeface="Arvo"/>
                        </a:rPr>
                        <a:t>US-09</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Dynamic Pricing Display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Completed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latin typeface="Arvo"/>
                          <a:ea typeface="Arvo"/>
                          <a:cs typeface="Arvo"/>
                          <a:sym typeface="Arvo"/>
                        </a:rPr>
                        <a:t>US-10</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Remove Items from Cart</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Completed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latin typeface="Arvo"/>
                          <a:ea typeface="Arvo"/>
                          <a:cs typeface="Arvo"/>
                          <a:sym typeface="Arvo"/>
                        </a:rPr>
                        <a:t>US-11</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View Cart Summary</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Completed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latin typeface="Arvo"/>
                          <a:ea typeface="Arvo"/>
                          <a:cs typeface="Arvo"/>
                          <a:sym typeface="Arvo"/>
                        </a:rPr>
                        <a:t>US-12</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Place Order</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Completed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latin typeface="Arvo"/>
                          <a:ea typeface="Arvo"/>
                          <a:cs typeface="Arvo"/>
                          <a:sym typeface="Arvo"/>
                        </a:rPr>
                        <a:t>TS-04</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Real-Time Pricing Backend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Completed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000">
                          <a:latin typeface="Arvo"/>
                          <a:ea typeface="Arvo"/>
                          <a:cs typeface="Arvo"/>
                          <a:sym typeface="Arvo"/>
                        </a:rPr>
                        <a:t>TS-05</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Dynamic Pricing Algorithm</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Arvo"/>
                          <a:ea typeface="Arvo"/>
                          <a:cs typeface="Arvo"/>
                          <a:sym typeface="Arvo"/>
                        </a:rPr>
                        <a:t>Completed</a:t>
                      </a:r>
                      <a:endParaRPr sz="1000">
                        <a:latin typeface="Arvo"/>
                        <a:ea typeface="Arvo"/>
                        <a:cs typeface="Arvo"/>
                        <a:sym typeface="Arvo"/>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4"/>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Metrics</a:t>
            </a:r>
            <a:endParaRPr/>
          </a:p>
        </p:txBody>
      </p:sp>
      <p:grpSp>
        <p:nvGrpSpPr>
          <p:cNvPr id="723" name="Google Shape;723;p64"/>
          <p:cNvGrpSpPr/>
          <p:nvPr/>
        </p:nvGrpSpPr>
        <p:grpSpPr>
          <a:xfrm>
            <a:off x="720072" y="540000"/>
            <a:ext cx="7704093" cy="577207"/>
            <a:chOff x="3667800" y="1583575"/>
            <a:chExt cx="4756200" cy="577207"/>
          </a:xfrm>
        </p:grpSpPr>
        <p:cxnSp>
          <p:nvCxnSpPr>
            <p:cNvPr id="724" name="Google Shape;724;p6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25" name="Google Shape;725;p6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726" name="Google Shape;726;p64"/>
          <p:cNvSpPr txBox="1"/>
          <p:nvPr/>
        </p:nvSpPr>
        <p:spPr>
          <a:xfrm>
            <a:off x="1348250" y="1749100"/>
            <a:ext cx="6806400" cy="15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000">
                <a:latin typeface="Arvo"/>
                <a:ea typeface="Arvo"/>
                <a:cs typeface="Arvo"/>
                <a:sym typeface="Arvo"/>
              </a:rPr>
              <a:t>Team Velocity - Sprint 3</a:t>
            </a:r>
            <a:endParaRPr b="1" sz="1000">
              <a:latin typeface="Arvo"/>
              <a:ea typeface="Arvo"/>
              <a:cs typeface="Arvo"/>
              <a:sym typeface="Arvo"/>
            </a:endParaRPr>
          </a:p>
          <a:p>
            <a:pPr indent="-292100" lvl="0" marL="457200" rtl="0" algn="l">
              <a:lnSpc>
                <a:spcPct val="115000"/>
              </a:lnSpc>
              <a:spcBef>
                <a:spcPts val="1200"/>
              </a:spcBef>
              <a:spcAft>
                <a:spcPts val="0"/>
              </a:spcAft>
              <a:buSzPts val="1000"/>
              <a:buChar char="●"/>
            </a:pPr>
            <a:r>
              <a:rPr b="1" lang="en" sz="1000">
                <a:latin typeface="Arvo"/>
                <a:ea typeface="Arvo"/>
                <a:cs typeface="Arvo"/>
                <a:sym typeface="Arvo"/>
              </a:rPr>
              <a:t>Total Story Points Committed</a:t>
            </a:r>
            <a:r>
              <a:rPr lang="en" sz="1000">
                <a:latin typeface="Arvo"/>
                <a:ea typeface="Arvo"/>
                <a:cs typeface="Arvo"/>
                <a:sym typeface="Arvo"/>
              </a:rPr>
              <a:t>: 30 story points</a:t>
            </a:r>
            <a:endParaRPr sz="1000">
              <a:latin typeface="Arvo"/>
              <a:ea typeface="Arvo"/>
              <a:cs typeface="Arvo"/>
              <a:sym typeface="Arvo"/>
            </a:endParaRPr>
          </a:p>
          <a:p>
            <a:pPr indent="-292100" lvl="0" marL="457200" rtl="0" algn="l">
              <a:lnSpc>
                <a:spcPct val="115000"/>
              </a:lnSpc>
              <a:spcBef>
                <a:spcPts val="0"/>
              </a:spcBef>
              <a:spcAft>
                <a:spcPts val="0"/>
              </a:spcAft>
              <a:buSzPts val="1000"/>
              <a:buChar char="●"/>
            </a:pPr>
            <a:r>
              <a:rPr b="1" lang="en" sz="1000">
                <a:latin typeface="Arvo"/>
                <a:ea typeface="Arvo"/>
                <a:cs typeface="Arvo"/>
                <a:sym typeface="Arvo"/>
              </a:rPr>
              <a:t>Total Story Points Completed</a:t>
            </a:r>
            <a:r>
              <a:rPr lang="en" sz="1000">
                <a:latin typeface="Arvo"/>
                <a:ea typeface="Arvo"/>
                <a:cs typeface="Arvo"/>
                <a:sym typeface="Arvo"/>
              </a:rPr>
              <a:t>: 30 story points</a:t>
            </a:r>
            <a:endParaRPr sz="1000">
              <a:latin typeface="Arvo"/>
              <a:ea typeface="Arvo"/>
              <a:cs typeface="Arvo"/>
              <a:sym typeface="Arvo"/>
            </a:endParaRPr>
          </a:p>
          <a:p>
            <a:pPr indent="0" lvl="0" marL="0" rtl="0" algn="l">
              <a:lnSpc>
                <a:spcPct val="115000"/>
              </a:lnSpc>
              <a:spcBef>
                <a:spcPts val="1400"/>
              </a:spcBef>
              <a:spcAft>
                <a:spcPts val="0"/>
              </a:spcAft>
              <a:buNone/>
            </a:pPr>
            <a:r>
              <a:rPr b="1" lang="en" sz="1000">
                <a:latin typeface="Arvo"/>
                <a:ea typeface="Arvo"/>
                <a:cs typeface="Arvo"/>
                <a:sym typeface="Arvo"/>
              </a:rPr>
              <a:t>Completed/Committed Ratio</a:t>
            </a:r>
            <a:endParaRPr b="1" sz="1000">
              <a:latin typeface="Arvo"/>
              <a:ea typeface="Arvo"/>
              <a:cs typeface="Arvo"/>
              <a:sym typeface="Arvo"/>
            </a:endParaRPr>
          </a:p>
          <a:p>
            <a:pPr indent="-292100" lvl="0" marL="457200" rtl="0" algn="l">
              <a:lnSpc>
                <a:spcPct val="115000"/>
              </a:lnSpc>
              <a:spcBef>
                <a:spcPts val="1200"/>
              </a:spcBef>
              <a:spcAft>
                <a:spcPts val="0"/>
              </a:spcAft>
              <a:buSzPts val="1000"/>
              <a:buChar char="●"/>
            </a:pPr>
            <a:r>
              <a:rPr b="1" lang="en" sz="1000">
                <a:latin typeface="Arvo"/>
                <a:ea typeface="Arvo"/>
                <a:cs typeface="Arvo"/>
                <a:sym typeface="Arvo"/>
              </a:rPr>
              <a:t>Committed Story Points</a:t>
            </a:r>
            <a:r>
              <a:rPr lang="en" sz="1000">
                <a:latin typeface="Arvo"/>
                <a:ea typeface="Arvo"/>
                <a:cs typeface="Arvo"/>
                <a:sym typeface="Arvo"/>
              </a:rPr>
              <a:t>: 30 story points</a:t>
            </a:r>
            <a:endParaRPr sz="1000">
              <a:latin typeface="Arvo"/>
              <a:ea typeface="Arvo"/>
              <a:cs typeface="Arvo"/>
              <a:sym typeface="Arvo"/>
            </a:endParaRPr>
          </a:p>
          <a:p>
            <a:pPr indent="-292100" lvl="0" marL="457200" rtl="0" algn="l">
              <a:lnSpc>
                <a:spcPct val="115000"/>
              </a:lnSpc>
              <a:spcBef>
                <a:spcPts val="0"/>
              </a:spcBef>
              <a:spcAft>
                <a:spcPts val="0"/>
              </a:spcAft>
              <a:buSzPts val="1000"/>
              <a:buChar char="●"/>
            </a:pPr>
            <a:r>
              <a:rPr b="1" lang="en" sz="1000">
                <a:latin typeface="Arvo"/>
                <a:ea typeface="Arvo"/>
                <a:cs typeface="Arvo"/>
                <a:sym typeface="Arvo"/>
              </a:rPr>
              <a:t>Completed Story Points</a:t>
            </a:r>
            <a:r>
              <a:rPr lang="en" sz="1000">
                <a:latin typeface="Arvo"/>
                <a:ea typeface="Arvo"/>
                <a:cs typeface="Arvo"/>
                <a:sym typeface="Arvo"/>
              </a:rPr>
              <a:t>: 30 story points</a:t>
            </a:r>
            <a:endParaRPr sz="1000">
              <a:latin typeface="Arvo"/>
              <a:ea typeface="Arvo"/>
              <a:cs typeface="Arvo"/>
              <a:sym typeface="Arvo"/>
            </a:endParaRPr>
          </a:p>
          <a:p>
            <a:pPr indent="-292100" lvl="0" marL="457200" rtl="0" algn="l">
              <a:lnSpc>
                <a:spcPct val="115000"/>
              </a:lnSpc>
              <a:spcBef>
                <a:spcPts val="0"/>
              </a:spcBef>
              <a:spcAft>
                <a:spcPts val="0"/>
              </a:spcAft>
              <a:buSzPts val="1000"/>
              <a:buFont typeface="Arvo"/>
              <a:buChar char="●"/>
            </a:pPr>
            <a:r>
              <a:rPr b="1" lang="en" sz="1000">
                <a:latin typeface="Arvo"/>
                <a:ea typeface="Arvo"/>
                <a:cs typeface="Arvo"/>
                <a:sym typeface="Arvo"/>
              </a:rPr>
              <a:t>Thus, the Completed/Committed Ratio for Sprint 3 is 100.00%.</a:t>
            </a:r>
            <a:endParaRPr b="1" sz="1000">
              <a:latin typeface="Arvo"/>
              <a:ea typeface="Arvo"/>
              <a:cs typeface="Arvo"/>
              <a:sym typeface="Arvo"/>
            </a:endParaRPr>
          </a:p>
          <a:p>
            <a:pPr indent="0" lvl="0" marL="0" marR="0" rtl="0" algn="l">
              <a:lnSpc>
                <a:spcPct val="115000"/>
              </a:lnSpc>
              <a:spcBef>
                <a:spcPts val="1200"/>
              </a:spcBef>
              <a:spcAft>
                <a:spcPts val="1200"/>
              </a:spcAft>
              <a:buClr>
                <a:srgbClr val="000000"/>
              </a:buClr>
              <a:buSzPts val="1100"/>
              <a:buFont typeface="Arial"/>
              <a:buNone/>
            </a:pPr>
            <a:r>
              <a:t/>
            </a:r>
            <a:endParaRPr b="1" sz="1000">
              <a:latin typeface="Arvo"/>
              <a:ea typeface="Arvo"/>
              <a:cs typeface="Arvo"/>
              <a:sym typeface="Arv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300"/>
              <a:t>Historical Velocity for Sprints</a:t>
            </a:r>
            <a:endParaRPr/>
          </a:p>
        </p:txBody>
      </p:sp>
      <p:grpSp>
        <p:nvGrpSpPr>
          <p:cNvPr id="732" name="Google Shape;732;p65"/>
          <p:cNvGrpSpPr/>
          <p:nvPr/>
        </p:nvGrpSpPr>
        <p:grpSpPr>
          <a:xfrm>
            <a:off x="720072" y="540000"/>
            <a:ext cx="7704093" cy="577207"/>
            <a:chOff x="3667800" y="1583575"/>
            <a:chExt cx="4756200" cy="577207"/>
          </a:xfrm>
        </p:grpSpPr>
        <p:cxnSp>
          <p:nvCxnSpPr>
            <p:cNvPr id="733" name="Google Shape;733;p6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34" name="Google Shape;734;p6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35" name="Google Shape;735;p65"/>
          <p:cNvPicPr preferRelativeResize="0"/>
          <p:nvPr/>
        </p:nvPicPr>
        <p:blipFill>
          <a:blip r:embed="rId3">
            <a:alphaModFix/>
          </a:blip>
          <a:stretch>
            <a:fillRect/>
          </a:stretch>
        </p:blipFill>
        <p:spPr>
          <a:xfrm>
            <a:off x="1531900" y="1117200"/>
            <a:ext cx="6032973" cy="3721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6"/>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Burndown Chart</a:t>
            </a:r>
            <a:endParaRPr/>
          </a:p>
        </p:txBody>
      </p:sp>
      <p:grpSp>
        <p:nvGrpSpPr>
          <p:cNvPr id="741" name="Google Shape;741;p66"/>
          <p:cNvGrpSpPr/>
          <p:nvPr/>
        </p:nvGrpSpPr>
        <p:grpSpPr>
          <a:xfrm>
            <a:off x="720072" y="540000"/>
            <a:ext cx="7704093" cy="577207"/>
            <a:chOff x="3667800" y="1583575"/>
            <a:chExt cx="4756200" cy="577207"/>
          </a:xfrm>
        </p:grpSpPr>
        <p:cxnSp>
          <p:nvCxnSpPr>
            <p:cNvPr id="742" name="Google Shape;742;p6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43" name="Google Shape;743;p6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44" name="Google Shape;744;p66"/>
          <p:cNvPicPr preferRelativeResize="0"/>
          <p:nvPr/>
        </p:nvPicPr>
        <p:blipFill>
          <a:blip r:embed="rId3">
            <a:alphaModFix/>
          </a:blip>
          <a:stretch>
            <a:fillRect/>
          </a:stretch>
        </p:blipFill>
        <p:spPr>
          <a:xfrm>
            <a:off x="1525275" y="1117207"/>
            <a:ext cx="6241385" cy="37214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7"/>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Retrospective</a:t>
            </a:r>
            <a:endParaRPr/>
          </a:p>
        </p:txBody>
      </p:sp>
      <p:grpSp>
        <p:nvGrpSpPr>
          <p:cNvPr id="750" name="Google Shape;750;p67"/>
          <p:cNvGrpSpPr/>
          <p:nvPr/>
        </p:nvGrpSpPr>
        <p:grpSpPr>
          <a:xfrm>
            <a:off x="720072" y="540000"/>
            <a:ext cx="7704093" cy="577207"/>
            <a:chOff x="3667800" y="1583575"/>
            <a:chExt cx="4756200" cy="577207"/>
          </a:xfrm>
        </p:grpSpPr>
        <p:cxnSp>
          <p:nvCxnSpPr>
            <p:cNvPr id="751" name="Google Shape;751;p6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52" name="Google Shape;752;p6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53" name="Google Shape;753;p67"/>
          <p:cNvPicPr preferRelativeResize="0"/>
          <p:nvPr/>
        </p:nvPicPr>
        <p:blipFill>
          <a:blip r:embed="rId3">
            <a:alphaModFix/>
          </a:blip>
          <a:stretch>
            <a:fillRect/>
          </a:stretch>
        </p:blipFill>
        <p:spPr>
          <a:xfrm>
            <a:off x="844350" y="1463176"/>
            <a:ext cx="8166150" cy="31890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8"/>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759" name="Google Shape;759;p68"/>
          <p:cNvGrpSpPr/>
          <p:nvPr/>
        </p:nvGrpSpPr>
        <p:grpSpPr>
          <a:xfrm>
            <a:off x="720072" y="540000"/>
            <a:ext cx="7704093" cy="577207"/>
            <a:chOff x="3667800" y="1583575"/>
            <a:chExt cx="4756200" cy="577207"/>
          </a:xfrm>
        </p:grpSpPr>
        <p:cxnSp>
          <p:nvCxnSpPr>
            <p:cNvPr id="760" name="Google Shape;760;p6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61" name="Google Shape;761;p6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62" name="Google Shape;762;p68"/>
          <p:cNvPicPr preferRelativeResize="0"/>
          <p:nvPr/>
        </p:nvPicPr>
        <p:blipFill>
          <a:blip r:embed="rId3">
            <a:alphaModFix/>
          </a:blip>
          <a:stretch>
            <a:fillRect/>
          </a:stretch>
        </p:blipFill>
        <p:spPr>
          <a:xfrm>
            <a:off x="1090225" y="1117207"/>
            <a:ext cx="7606405" cy="37214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33"/>
          <p:cNvGrpSpPr/>
          <p:nvPr/>
        </p:nvGrpSpPr>
        <p:grpSpPr>
          <a:xfrm>
            <a:off x="660974" y="3005475"/>
            <a:ext cx="2454432" cy="512992"/>
            <a:chOff x="5969562" y="3151716"/>
            <a:chExt cx="2454432" cy="512992"/>
          </a:xfrm>
        </p:grpSpPr>
        <p:sp>
          <p:nvSpPr>
            <p:cNvPr id="407" name="Google Shape;407;p33"/>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8" name="Google Shape;408;p33"/>
            <p:cNvGrpSpPr/>
            <p:nvPr/>
          </p:nvGrpSpPr>
          <p:grpSpPr>
            <a:xfrm>
              <a:off x="6197070" y="3341075"/>
              <a:ext cx="1999397" cy="153748"/>
              <a:chOff x="6124575" y="3341075"/>
              <a:chExt cx="1999397" cy="153748"/>
            </a:xfrm>
          </p:grpSpPr>
          <p:sp>
            <p:nvSpPr>
              <p:cNvPr id="409" name="Google Shape;409;p33"/>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3"/>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1" name="Google Shape;411;p33"/>
          <p:cNvGrpSpPr/>
          <p:nvPr/>
        </p:nvGrpSpPr>
        <p:grpSpPr>
          <a:xfrm>
            <a:off x="6030467" y="3005475"/>
            <a:ext cx="2454432" cy="512992"/>
            <a:chOff x="5969562" y="3151716"/>
            <a:chExt cx="2454432" cy="512992"/>
          </a:xfrm>
        </p:grpSpPr>
        <p:sp>
          <p:nvSpPr>
            <p:cNvPr id="412" name="Google Shape;412;p33"/>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33"/>
            <p:cNvGrpSpPr/>
            <p:nvPr/>
          </p:nvGrpSpPr>
          <p:grpSpPr>
            <a:xfrm>
              <a:off x="6197070" y="3341075"/>
              <a:ext cx="1999397" cy="153748"/>
              <a:chOff x="6124575" y="3341075"/>
              <a:chExt cx="1999397" cy="153748"/>
            </a:xfrm>
          </p:grpSpPr>
          <p:sp>
            <p:nvSpPr>
              <p:cNvPr id="414" name="Google Shape;414;p33"/>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3"/>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16" name="Google Shape;416;p33"/>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OUR TEAM</a:t>
            </a:r>
            <a:endParaRPr/>
          </a:p>
        </p:txBody>
      </p:sp>
      <p:sp>
        <p:nvSpPr>
          <p:cNvPr id="417" name="Google Shape;417;p33"/>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Manoj Kumar Ambavarapu</a:t>
            </a:r>
            <a:endParaRPr sz="1500">
              <a:solidFill>
                <a:schemeClr val="lt1"/>
              </a:solidFill>
            </a:endParaRPr>
          </a:p>
        </p:txBody>
      </p:sp>
      <p:sp>
        <p:nvSpPr>
          <p:cNvPr id="418" name="Google Shape;418;p33"/>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Scrum Master / Backend Developer</a:t>
            </a:r>
            <a:endParaRPr/>
          </a:p>
        </p:txBody>
      </p:sp>
      <p:sp>
        <p:nvSpPr>
          <p:cNvPr id="419" name="Google Shape;419;p33"/>
          <p:cNvSpPr txBox="1"/>
          <p:nvPr>
            <p:ph idx="5" type="title"/>
          </p:nvPr>
        </p:nvSpPr>
        <p:spPr>
          <a:xfrm>
            <a:off x="636658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Sai Mahesh Sandeboina</a:t>
            </a:r>
            <a:endParaRPr sz="1500">
              <a:solidFill>
                <a:schemeClr val="lt1"/>
              </a:solidFill>
            </a:endParaRPr>
          </a:p>
        </p:txBody>
      </p:sp>
      <p:sp>
        <p:nvSpPr>
          <p:cNvPr id="420" name="Google Shape;420;p33"/>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Machine learning Engineer</a:t>
            </a:r>
            <a:endParaRPr/>
          </a:p>
        </p:txBody>
      </p:sp>
      <p:grpSp>
        <p:nvGrpSpPr>
          <p:cNvPr id="421" name="Google Shape;421;p33"/>
          <p:cNvGrpSpPr/>
          <p:nvPr/>
        </p:nvGrpSpPr>
        <p:grpSpPr>
          <a:xfrm>
            <a:off x="720072" y="540000"/>
            <a:ext cx="7704093" cy="577207"/>
            <a:chOff x="3667800" y="1583575"/>
            <a:chExt cx="4756200" cy="577207"/>
          </a:xfrm>
        </p:grpSpPr>
        <p:cxnSp>
          <p:nvCxnSpPr>
            <p:cNvPr id="422" name="Google Shape;422;p3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423" name="Google Shape;423;p3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424" name="Google Shape;424;p33"/>
          <p:cNvPicPr preferRelativeResize="0"/>
          <p:nvPr/>
        </p:nvPicPr>
        <p:blipFill rotWithShape="1">
          <a:blip r:embed="rId3">
            <a:alphaModFix/>
          </a:blip>
          <a:srcRect b="12523" l="0" r="0" t="12524"/>
          <a:stretch/>
        </p:blipFill>
        <p:spPr>
          <a:xfrm>
            <a:off x="1118864" y="1394450"/>
            <a:ext cx="1509778" cy="1508762"/>
          </a:xfrm>
          <a:prstGeom prst="rect">
            <a:avLst/>
          </a:prstGeom>
          <a:noFill/>
          <a:ln>
            <a:noFill/>
          </a:ln>
        </p:spPr>
      </p:pic>
      <p:pic>
        <p:nvPicPr>
          <p:cNvPr id="425" name="Google Shape;425;p33"/>
          <p:cNvPicPr preferRelativeResize="0"/>
          <p:nvPr/>
        </p:nvPicPr>
        <p:blipFill rotWithShape="1">
          <a:blip r:embed="rId4">
            <a:alphaModFix/>
          </a:blip>
          <a:srcRect b="0" l="12366" r="12365" t="0"/>
          <a:stretch/>
        </p:blipFill>
        <p:spPr>
          <a:xfrm>
            <a:off x="6421952" y="1430550"/>
            <a:ext cx="1509777" cy="15087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69"/>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768" name="Google Shape;768;p69"/>
          <p:cNvGrpSpPr/>
          <p:nvPr/>
        </p:nvGrpSpPr>
        <p:grpSpPr>
          <a:xfrm>
            <a:off x="720072" y="540000"/>
            <a:ext cx="7704093" cy="577207"/>
            <a:chOff x="3667800" y="1583575"/>
            <a:chExt cx="4756200" cy="577207"/>
          </a:xfrm>
        </p:grpSpPr>
        <p:cxnSp>
          <p:nvCxnSpPr>
            <p:cNvPr id="769" name="Google Shape;769;p6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70" name="Google Shape;770;p6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71" name="Google Shape;771;p69"/>
          <p:cNvPicPr preferRelativeResize="0"/>
          <p:nvPr/>
        </p:nvPicPr>
        <p:blipFill>
          <a:blip r:embed="rId3">
            <a:alphaModFix/>
          </a:blip>
          <a:stretch>
            <a:fillRect/>
          </a:stretch>
        </p:blipFill>
        <p:spPr>
          <a:xfrm>
            <a:off x="1099900" y="1117207"/>
            <a:ext cx="7523809" cy="372149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777" name="Google Shape;777;p70"/>
          <p:cNvGrpSpPr/>
          <p:nvPr/>
        </p:nvGrpSpPr>
        <p:grpSpPr>
          <a:xfrm>
            <a:off x="720072" y="540000"/>
            <a:ext cx="7704093" cy="577207"/>
            <a:chOff x="3667800" y="1583575"/>
            <a:chExt cx="4756200" cy="577207"/>
          </a:xfrm>
        </p:grpSpPr>
        <p:cxnSp>
          <p:nvCxnSpPr>
            <p:cNvPr id="778" name="Google Shape;778;p7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79" name="Google Shape;779;p7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80" name="Google Shape;780;p70"/>
          <p:cNvPicPr preferRelativeResize="0"/>
          <p:nvPr/>
        </p:nvPicPr>
        <p:blipFill>
          <a:blip r:embed="rId3">
            <a:alphaModFix/>
          </a:blip>
          <a:stretch>
            <a:fillRect/>
          </a:stretch>
        </p:blipFill>
        <p:spPr>
          <a:xfrm>
            <a:off x="878025" y="1117207"/>
            <a:ext cx="7546158" cy="37214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1"/>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786" name="Google Shape;786;p71"/>
          <p:cNvGrpSpPr/>
          <p:nvPr/>
        </p:nvGrpSpPr>
        <p:grpSpPr>
          <a:xfrm>
            <a:off x="720072" y="540000"/>
            <a:ext cx="7704093" cy="577207"/>
            <a:chOff x="3667800" y="1583575"/>
            <a:chExt cx="4756200" cy="577207"/>
          </a:xfrm>
        </p:grpSpPr>
        <p:cxnSp>
          <p:nvCxnSpPr>
            <p:cNvPr id="787" name="Google Shape;787;p7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88" name="Google Shape;788;p7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89" name="Google Shape;789;p71"/>
          <p:cNvPicPr preferRelativeResize="0"/>
          <p:nvPr/>
        </p:nvPicPr>
        <p:blipFill>
          <a:blip r:embed="rId3">
            <a:alphaModFix/>
          </a:blip>
          <a:stretch>
            <a:fillRect/>
          </a:stretch>
        </p:blipFill>
        <p:spPr>
          <a:xfrm>
            <a:off x="907600" y="1172932"/>
            <a:ext cx="7516390" cy="372149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2"/>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795" name="Google Shape;795;p72"/>
          <p:cNvGrpSpPr/>
          <p:nvPr/>
        </p:nvGrpSpPr>
        <p:grpSpPr>
          <a:xfrm>
            <a:off x="720072" y="540000"/>
            <a:ext cx="7704093" cy="577207"/>
            <a:chOff x="3667800" y="1583575"/>
            <a:chExt cx="4756200" cy="577207"/>
          </a:xfrm>
        </p:grpSpPr>
        <p:cxnSp>
          <p:nvCxnSpPr>
            <p:cNvPr id="796" name="Google Shape;796;p7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97" name="Google Shape;797;p7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98" name="Google Shape;798;p72"/>
          <p:cNvPicPr preferRelativeResize="0"/>
          <p:nvPr/>
        </p:nvPicPr>
        <p:blipFill>
          <a:blip r:embed="rId3">
            <a:alphaModFix/>
          </a:blip>
          <a:stretch>
            <a:fillRect/>
          </a:stretch>
        </p:blipFill>
        <p:spPr>
          <a:xfrm>
            <a:off x="809825" y="1114732"/>
            <a:ext cx="7857341" cy="372149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3"/>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04" name="Google Shape;804;p73"/>
          <p:cNvGrpSpPr/>
          <p:nvPr/>
        </p:nvGrpSpPr>
        <p:grpSpPr>
          <a:xfrm>
            <a:off x="720072" y="540000"/>
            <a:ext cx="7704093" cy="577207"/>
            <a:chOff x="3667800" y="1583575"/>
            <a:chExt cx="4756200" cy="577207"/>
          </a:xfrm>
        </p:grpSpPr>
        <p:cxnSp>
          <p:nvCxnSpPr>
            <p:cNvPr id="805" name="Google Shape;805;p7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06" name="Google Shape;806;p7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07" name="Google Shape;807;p73"/>
          <p:cNvPicPr preferRelativeResize="0"/>
          <p:nvPr/>
        </p:nvPicPr>
        <p:blipFill>
          <a:blip r:embed="rId3">
            <a:alphaModFix/>
          </a:blip>
          <a:stretch>
            <a:fillRect/>
          </a:stretch>
        </p:blipFill>
        <p:spPr>
          <a:xfrm>
            <a:off x="761188" y="1117207"/>
            <a:ext cx="7621622" cy="372149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4"/>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13" name="Google Shape;813;p74"/>
          <p:cNvGrpSpPr/>
          <p:nvPr/>
        </p:nvGrpSpPr>
        <p:grpSpPr>
          <a:xfrm>
            <a:off x="720072" y="540000"/>
            <a:ext cx="7704093" cy="577207"/>
            <a:chOff x="3667800" y="1583575"/>
            <a:chExt cx="4756200" cy="577207"/>
          </a:xfrm>
        </p:grpSpPr>
        <p:cxnSp>
          <p:nvCxnSpPr>
            <p:cNvPr id="814" name="Google Shape;814;p7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15" name="Google Shape;815;p7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16" name="Google Shape;816;p74"/>
          <p:cNvPicPr preferRelativeResize="0"/>
          <p:nvPr/>
        </p:nvPicPr>
        <p:blipFill>
          <a:blip r:embed="rId3">
            <a:alphaModFix/>
          </a:blip>
          <a:stretch>
            <a:fillRect/>
          </a:stretch>
        </p:blipFill>
        <p:spPr>
          <a:xfrm>
            <a:off x="720000" y="1117207"/>
            <a:ext cx="7576161" cy="372149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5"/>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22" name="Google Shape;822;p75"/>
          <p:cNvGrpSpPr/>
          <p:nvPr/>
        </p:nvGrpSpPr>
        <p:grpSpPr>
          <a:xfrm>
            <a:off x="720072" y="540000"/>
            <a:ext cx="7704093" cy="577207"/>
            <a:chOff x="3667800" y="1583575"/>
            <a:chExt cx="4756200" cy="577207"/>
          </a:xfrm>
        </p:grpSpPr>
        <p:cxnSp>
          <p:nvCxnSpPr>
            <p:cNvPr id="823" name="Google Shape;823;p7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24" name="Google Shape;824;p7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25" name="Google Shape;825;p75"/>
          <p:cNvPicPr preferRelativeResize="0"/>
          <p:nvPr/>
        </p:nvPicPr>
        <p:blipFill>
          <a:blip r:embed="rId3">
            <a:alphaModFix/>
          </a:blip>
          <a:stretch>
            <a:fillRect/>
          </a:stretch>
        </p:blipFill>
        <p:spPr>
          <a:xfrm>
            <a:off x="954875" y="1114732"/>
            <a:ext cx="7652229" cy="372149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6"/>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31" name="Google Shape;831;p76"/>
          <p:cNvGrpSpPr/>
          <p:nvPr/>
        </p:nvGrpSpPr>
        <p:grpSpPr>
          <a:xfrm>
            <a:off x="720072" y="540000"/>
            <a:ext cx="7704093" cy="577207"/>
            <a:chOff x="3667800" y="1583575"/>
            <a:chExt cx="4756200" cy="577207"/>
          </a:xfrm>
        </p:grpSpPr>
        <p:cxnSp>
          <p:nvCxnSpPr>
            <p:cNvPr id="832" name="Google Shape;832;p7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33" name="Google Shape;833;p7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34" name="Google Shape;834;p76"/>
          <p:cNvPicPr preferRelativeResize="0"/>
          <p:nvPr/>
        </p:nvPicPr>
        <p:blipFill>
          <a:blip r:embed="rId3">
            <a:alphaModFix/>
          </a:blip>
          <a:stretch>
            <a:fillRect/>
          </a:stretch>
        </p:blipFill>
        <p:spPr>
          <a:xfrm>
            <a:off x="882925" y="1117207"/>
            <a:ext cx="7378140" cy="372149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7"/>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40" name="Google Shape;840;p77"/>
          <p:cNvGrpSpPr/>
          <p:nvPr/>
        </p:nvGrpSpPr>
        <p:grpSpPr>
          <a:xfrm>
            <a:off x="720072" y="540000"/>
            <a:ext cx="7704093" cy="577207"/>
            <a:chOff x="3667800" y="1583575"/>
            <a:chExt cx="4756200" cy="577207"/>
          </a:xfrm>
        </p:grpSpPr>
        <p:cxnSp>
          <p:nvCxnSpPr>
            <p:cNvPr id="841" name="Google Shape;841;p7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42" name="Google Shape;842;p7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43" name="Google Shape;843;p77"/>
          <p:cNvPicPr preferRelativeResize="0"/>
          <p:nvPr/>
        </p:nvPicPr>
        <p:blipFill rotWithShape="1">
          <a:blip r:embed="rId3">
            <a:alphaModFix/>
          </a:blip>
          <a:srcRect b="0" l="3180" r="-3180" t="0"/>
          <a:stretch/>
        </p:blipFill>
        <p:spPr>
          <a:xfrm>
            <a:off x="1012025" y="1117207"/>
            <a:ext cx="7286441" cy="372149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8"/>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49" name="Google Shape;849;p78"/>
          <p:cNvGrpSpPr/>
          <p:nvPr/>
        </p:nvGrpSpPr>
        <p:grpSpPr>
          <a:xfrm>
            <a:off x="720072" y="540000"/>
            <a:ext cx="7704093" cy="577207"/>
            <a:chOff x="3667800" y="1583575"/>
            <a:chExt cx="4756200" cy="577207"/>
          </a:xfrm>
        </p:grpSpPr>
        <p:cxnSp>
          <p:nvCxnSpPr>
            <p:cNvPr id="850" name="Google Shape;850;p7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51" name="Google Shape;851;p7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52" name="Google Shape;852;p78"/>
          <p:cNvPicPr preferRelativeResize="0"/>
          <p:nvPr/>
        </p:nvPicPr>
        <p:blipFill rotWithShape="1">
          <a:blip r:embed="rId3">
            <a:alphaModFix/>
          </a:blip>
          <a:srcRect b="9422" l="0" r="0" t="11463"/>
          <a:stretch/>
        </p:blipFill>
        <p:spPr>
          <a:xfrm>
            <a:off x="594400" y="1159325"/>
            <a:ext cx="7521551" cy="3719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4"/>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Improvements</a:t>
            </a:r>
            <a:endParaRPr/>
          </a:p>
        </p:txBody>
      </p:sp>
      <p:sp>
        <p:nvSpPr>
          <p:cNvPr id="431" name="Google Shape;431;p34"/>
          <p:cNvSpPr txBox="1"/>
          <p:nvPr/>
        </p:nvSpPr>
        <p:spPr>
          <a:xfrm>
            <a:off x="1522225" y="1517050"/>
            <a:ext cx="6342300" cy="28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rvo"/>
              <a:buChar char="●"/>
            </a:pPr>
            <a:r>
              <a:rPr lang="en">
                <a:solidFill>
                  <a:schemeClr val="dk1"/>
                </a:solidFill>
                <a:latin typeface="Arvo"/>
                <a:ea typeface="Arvo"/>
                <a:cs typeface="Arvo"/>
                <a:sym typeface="Arvo"/>
              </a:rPr>
              <a:t>Adding of story ids.</a:t>
            </a:r>
            <a:endParaRPr>
              <a:solidFill>
                <a:schemeClr val="dk1"/>
              </a:solidFill>
              <a:latin typeface="Arvo"/>
              <a:ea typeface="Arvo"/>
              <a:cs typeface="Arvo"/>
              <a:sym typeface="Arvo"/>
            </a:endParaRPr>
          </a:p>
          <a:p>
            <a:pPr indent="-317500" lvl="0" marL="457200" rtl="0" algn="l">
              <a:spcBef>
                <a:spcPts val="0"/>
              </a:spcBef>
              <a:spcAft>
                <a:spcPts val="0"/>
              </a:spcAft>
              <a:buClr>
                <a:schemeClr val="dk1"/>
              </a:buClr>
              <a:buSzPts val="1400"/>
              <a:buFont typeface="Arvo"/>
              <a:buChar char="●"/>
            </a:pPr>
            <a:r>
              <a:rPr lang="en">
                <a:solidFill>
                  <a:schemeClr val="dk1"/>
                </a:solidFill>
                <a:latin typeface="Arvo"/>
                <a:ea typeface="Arvo"/>
                <a:cs typeface="Arvo"/>
                <a:sym typeface="Arvo"/>
              </a:rPr>
              <a:t>Splitting up the stories which have 2 functionalities.</a:t>
            </a:r>
            <a:endParaRPr>
              <a:solidFill>
                <a:schemeClr val="dk1"/>
              </a:solidFill>
              <a:latin typeface="Arvo"/>
              <a:ea typeface="Arvo"/>
              <a:cs typeface="Arvo"/>
              <a:sym typeface="Arvo"/>
            </a:endParaRPr>
          </a:p>
          <a:p>
            <a:pPr indent="-317500" lvl="0" marL="457200" rtl="0" algn="l">
              <a:spcBef>
                <a:spcPts val="0"/>
              </a:spcBef>
              <a:spcAft>
                <a:spcPts val="0"/>
              </a:spcAft>
              <a:buClr>
                <a:schemeClr val="dk1"/>
              </a:buClr>
              <a:buSzPts val="1400"/>
              <a:buFont typeface="Arvo"/>
              <a:buChar char="●"/>
            </a:pPr>
            <a:r>
              <a:rPr lang="en">
                <a:solidFill>
                  <a:schemeClr val="dk1"/>
                </a:solidFill>
                <a:latin typeface="Arvo"/>
                <a:ea typeface="Arvo"/>
                <a:cs typeface="Arvo"/>
                <a:sym typeface="Arvo"/>
              </a:rPr>
              <a:t>Adding of user benefits.</a:t>
            </a:r>
            <a:endParaRPr>
              <a:solidFill>
                <a:schemeClr val="dk1"/>
              </a:solidFill>
              <a:latin typeface="Arvo"/>
              <a:ea typeface="Arvo"/>
              <a:cs typeface="Arvo"/>
              <a:sym typeface="Arv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9"/>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58" name="Google Shape;858;p79"/>
          <p:cNvGrpSpPr/>
          <p:nvPr/>
        </p:nvGrpSpPr>
        <p:grpSpPr>
          <a:xfrm>
            <a:off x="720072" y="540000"/>
            <a:ext cx="7704093" cy="577207"/>
            <a:chOff x="3667800" y="1583575"/>
            <a:chExt cx="4756200" cy="577207"/>
          </a:xfrm>
        </p:grpSpPr>
        <p:cxnSp>
          <p:nvCxnSpPr>
            <p:cNvPr id="859" name="Google Shape;859;p7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60" name="Google Shape;860;p7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61" name="Google Shape;861;p79"/>
          <p:cNvPicPr preferRelativeResize="0"/>
          <p:nvPr/>
        </p:nvPicPr>
        <p:blipFill rotWithShape="1">
          <a:blip r:embed="rId3">
            <a:alphaModFix/>
          </a:blip>
          <a:srcRect b="0" l="0" r="0" t="5428"/>
          <a:stretch/>
        </p:blipFill>
        <p:spPr>
          <a:xfrm>
            <a:off x="1204150" y="1439700"/>
            <a:ext cx="6406948" cy="3133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67" name="Google Shape;867;p80"/>
          <p:cNvGrpSpPr/>
          <p:nvPr/>
        </p:nvGrpSpPr>
        <p:grpSpPr>
          <a:xfrm>
            <a:off x="720072" y="540000"/>
            <a:ext cx="7704093" cy="577207"/>
            <a:chOff x="3667800" y="1583575"/>
            <a:chExt cx="4756200" cy="577207"/>
          </a:xfrm>
        </p:grpSpPr>
        <p:cxnSp>
          <p:nvCxnSpPr>
            <p:cNvPr id="868" name="Google Shape;868;p8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69" name="Google Shape;869;p8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70" name="Google Shape;870;p80"/>
          <p:cNvPicPr preferRelativeResize="0"/>
          <p:nvPr/>
        </p:nvPicPr>
        <p:blipFill>
          <a:blip r:embed="rId3">
            <a:alphaModFix/>
          </a:blip>
          <a:stretch>
            <a:fillRect/>
          </a:stretch>
        </p:blipFill>
        <p:spPr>
          <a:xfrm>
            <a:off x="1001125" y="1172900"/>
            <a:ext cx="7141750" cy="3483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1"/>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876" name="Google Shape;876;p81"/>
          <p:cNvGrpSpPr/>
          <p:nvPr/>
        </p:nvGrpSpPr>
        <p:grpSpPr>
          <a:xfrm>
            <a:off x="720072" y="540000"/>
            <a:ext cx="7704093" cy="577207"/>
            <a:chOff x="3667800" y="1583575"/>
            <a:chExt cx="4756200" cy="577207"/>
          </a:xfrm>
        </p:grpSpPr>
        <p:cxnSp>
          <p:nvCxnSpPr>
            <p:cNvPr id="877" name="Google Shape;877;p8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78" name="Google Shape;878;p8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79" name="Google Shape;879;p81"/>
          <p:cNvPicPr preferRelativeResize="0"/>
          <p:nvPr/>
        </p:nvPicPr>
        <p:blipFill>
          <a:blip r:embed="rId3">
            <a:alphaModFix/>
          </a:blip>
          <a:stretch>
            <a:fillRect/>
          </a:stretch>
        </p:blipFill>
        <p:spPr>
          <a:xfrm>
            <a:off x="829175" y="1172907"/>
            <a:ext cx="7321441" cy="37214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2"/>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API</a:t>
            </a:r>
            <a:endParaRPr/>
          </a:p>
        </p:txBody>
      </p:sp>
      <p:grpSp>
        <p:nvGrpSpPr>
          <p:cNvPr id="885" name="Google Shape;885;p82"/>
          <p:cNvGrpSpPr/>
          <p:nvPr/>
        </p:nvGrpSpPr>
        <p:grpSpPr>
          <a:xfrm>
            <a:off x="720072" y="540000"/>
            <a:ext cx="7704093" cy="577207"/>
            <a:chOff x="3667800" y="1583575"/>
            <a:chExt cx="4756200" cy="577207"/>
          </a:xfrm>
        </p:grpSpPr>
        <p:cxnSp>
          <p:nvCxnSpPr>
            <p:cNvPr id="886" name="Google Shape;886;p8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87" name="Google Shape;887;p8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888" name="Google Shape;888;p82"/>
          <p:cNvPicPr preferRelativeResize="0"/>
          <p:nvPr/>
        </p:nvPicPr>
        <p:blipFill>
          <a:blip r:embed="rId3">
            <a:alphaModFix/>
          </a:blip>
          <a:stretch>
            <a:fillRect/>
          </a:stretch>
        </p:blipFill>
        <p:spPr>
          <a:xfrm>
            <a:off x="1594800" y="1114732"/>
            <a:ext cx="5954391" cy="372149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3"/>
          <p:cNvSpPr txBox="1"/>
          <p:nvPr>
            <p:ph type="title"/>
          </p:nvPr>
        </p:nvSpPr>
        <p:spPr>
          <a:xfrm>
            <a:off x="720000" y="54247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Wikipage Link</a:t>
            </a:r>
            <a:endParaRPr/>
          </a:p>
        </p:txBody>
      </p:sp>
      <p:grpSp>
        <p:nvGrpSpPr>
          <p:cNvPr id="894" name="Google Shape;894;p83"/>
          <p:cNvGrpSpPr/>
          <p:nvPr/>
        </p:nvGrpSpPr>
        <p:grpSpPr>
          <a:xfrm>
            <a:off x="720072" y="540000"/>
            <a:ext cx="7704093" cy="577207"/>
            <a:chOff x="3667800" y="1583575"/>
            <a:chExt cx="4756200" cy="577207"/>
          </a:xfrm>
        </p:grpSpPr>
        <p:cxnSp>
          <p:nvCxnSpPr>
            <p:cNvPr id="895" name="Google Shape;895;p8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96" name="Google Shape;896;p8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897" name="Google Shape;897;p83"/>
          <p:cNvSpPr txBox="1"/>
          <p:nvPr/>
        </p:nvSpPr>
        <p:spPr>
          <a:xfrm>
            <a:off x="1377250" y="1884450"/>
            <a:ext cx="6236100" cy="6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900"/>
              <a:buFont typeface="Arial"/>
              <a:buNone/>
            </a:pPr>
            <a:r>
              <a:rPr b="0" i="0" lang="en" sz="1900" u="sng" cap="none" strike="noStrike">
                <a:solidFill>
                  <a:schemeClr val="hlink"/>
                </a:solidFill>
                <a:latin typeface="Avenir"/>
                <a:ea typeface="Avenir"/>
                <a:cs typeface="Avenir"/>
                <a:sym typeface="Avenir"/>
                <a:hlinkClick r:id="rId3"/>
              </a:rPr>
              <a:t>https://github.com/htmw/2024F-pace-super-giants/wiki</a:t>
            </a:r>
            <a:endParaRPr b="0" i="0" sz="19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naheim"/>
              <a:ea typeface="Anaheim"/>
              <a:cs typeface="Anaheim"/>
              <a:sym typeface="Anaheim"/>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4"/>
          <p:cNvSpPr txBox="1"/>
          <p:nvPr>
            <p:ph type="title"/>
          </p:nvPr>
        </p:nvSpPr>
        <p:spPr>
          <a:xfrm>
            <a:off x="720000" y="54247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Application Demo</a:t>
            </a:r>
            <a:endParaRPr/>
          </a:p>
        </p:txBody>
      </p:sp>
      <p:grpSp>
        <p:nvGrpSpPr>
          <p:cNvPr id="903" name="Google Shape;903;p84"/>
          <p:cNvGrpSpPr/>
          <p:nvPr/>
        </p:nvGrpSpPr>
        <p:grpSpPr>
          <a:xfrm>
            <a:off x="720072" y="540000"/>
            <a:ext cx="7704093" cy="577207"/>
            <a:chOff x="3667800" y="1583575"/>
            <a:chExt cx="4756200" cy="577207"/>
          </a:xfrm>
        </p:grpSpPr>
        <p:cxnSp>
          <p:nvCxnSpPr>
            <p:cNvPr id="904" name="Google Shape;904;p8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905" name="Google Shape;905;p8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grpSp>
        <p:nvGrpSpPr>
          <p:cNvPr id="910" name="Google Shape;910;p85"/>
          <p:cNvGrpSpPr/>
          <p:nvPr/>
        </p:nvGrpSpPr>
        <p:grpSpPr>
          <a:xfrm>
            <a:off x="1898375" y="2709757"/>
            <a:ext cx="5347236" cy="806667"/>
            <a:chOff x="3350450" y="3051044"/>
            <a:chExt cx="5347236" cy="806667"/>
          </a:xfrm>
        </p:grpSpPr>
        <p:sp>
          <p:nvSpPr>
            <p:cNvPr id="911" name="Google Shape;911;p85"/>
            <p:cNvSpPr/>
            <p:nvPr/>
          </p:nvSpPr>
          <p:spPr>
            <a:xfrm>
              <a:off x="3350450" y="3051044"/>
              <a:ext cx="5347236" cy="806667"/>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85"/>
            <p:cNvSpPr/>
            <p:nvPr/>
          </p:nvSpPr>
          <p:spPr>
            <a:xfrm>
              <a:off x="3661604" y="3378554"/>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85"/>
            <p:cNvSpPr/>
            <p:nvPr/>
          </p:nvSpPr>
          <p:spPr>
            <a:xfrm>
              <a:off x="8188568" y="3378554"/>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4" name="Google Shape;914;p85"/>
          <p:cNvSpPr txBox="1"/>
          <p:nvPr>
            <p:ph type="title"/>
          </p:nvPr>
        </p:nvSpPr>
        <p:spPr>
          <a:xfrm>
            <a:off x="2353036" y="1857868"/>
            <a:ext cx="4446600" cy="161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5800"/>
              <a:t>Thank You</a:t>
            </a:r>
            <a:r>
              <a:rPr lang="en"/>
              <a:t> </a:t>
            </a:r>
            <a:r>
              <a:rPr lang="en" sz="3900">
                <a:solidFill>
                  <a:schemeClr val="lt1"/>
                </a:solidFill>
              </a:rPr>
              <a:t>DineWise</a:t>
            </a:r>
            <a:endParaRPr sz="3900">
              <a:solidFill>
                <a:schemeClr val="lt1"/>
              </a:solidFill>
            </a:endParaRPr>
          </a:p>
        </p:txBody>
      </p:sp>
      <p:grpSp>
        <p:nvGrpSpPr>
          <p:cNvPr id="915" name="Google Shape;915;p85"/>
          <p:cNvGrpSpPr/>
          <p:nvPr/>
        </p:nvGrpSpPr>
        <p:grpSpPr>
          <a:xfrm>
            <a:off x="2226451" y="1396570"/>
            <a:ext cx="4658700" cy="2363222"/>
            <a:chOff x="2226451" y="1288103"/>
            <a:chExt cx="4658700" cy="2363222"/>
          </a:xfrm>
        </p:grpSpPr>
        <p:cxnSp>
          <p:nvCxnSpPr>
            <p:cNvPr id="916" name="Google Shape;916;p85"/>
            <p:cNvCxnSpPr/>
            <p:nvPr/>
          </p:nvCxnSpPr>
          <p:spPr>
            <a:xfrm>
              <a:off x="2226451" y="3651325"/>
              <a:ext cx="4658700" cy="0"/>
            </a:xfrm>
            <a:prstGeom prst="straightConnector1">
              <a:avLst/>
            </a:prstGeom>
            <a:noFill/>
            <a:ln cap="flat" cmpd="sng" w="38100">
              <a:solidFill>
                <a:schemeClr val="lt2"/>
              </a:solidFill>
              <a:prstDash val="solid"/>
              <a:round/>
              <a:headEnd len="sm" w="sm" type="none"/>
              <a:tailEnd len="sm" w="sm" type="none"/>
            </a:ln>
          </p:spPr>
        </p:cxnSp>
        <p:cxnSp>
          <p:nvCxnSpPr>
            <p:cNvPr id="917" name="Google Shape;917;p85"/>
            <p:cNvCxnSpPr/>
            <p:nvPr/>
          </p:nvCxnSpPr>
          <p:spPr>
            <a:xfrm>
              <a:off x="2226451" y="1571425"/>
              <a:ext cx="4658700" cy="0"/>
            </a:xfrm>
            <a:prstGeom prst="straightConnector1">
              <a:avLst/>
            </a:prstGeom>
            <a:noFill/>
            <a:ln cap="flat" cmpd="sng" w="38100">
              <a:solidFill>
                <a:schemeClr val="lt2"/>
              </a:solidFill>
              <a:prstDash val="solid"/>
              <a:round/>
              <a:headEnd len="sm" w="sm" type="none"/>
              <a:tailEnd len="sm" w="sm" type="none"/>
            </a:ln>
          </p:spPr>
        </p:cxnSp>
        <p:grpSp>
          <p:nvGrpSpPr>
            <p:cNvPr id="918" name="Google Shape;918;p85"/>
            <p:cNvGrpSpPr/>
            <p:nvPr/>
          </p:nvGrpSpPr>
          <p:grpSpPr>
            <a:xfrm>
              <a:off x="2963636" y="1288103"/>
              <a:ext cx="3889378" cy="198997"/>
              <a:chOff x="4534325" y="1013201"/>
              <a:chExt cx="3889378" cy="198997"/>
            </a:xfrm>
          </p:grpSpPr>
          <p:sp>
            <p:nvSpPr>
              <p:cNvPr id="919" name="Google Shape;919;p85"/>
              <p:cNvSpPr/>
              <p:nvPr/>
            </p:nvSpPr>
            <p:spPr>
              <a:xfrm>
                <a:off x="45343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85"/>
              <p:cNvSpPr/>
              <p:nvPr/>
            </p:nvSpPr>
            <p:spPr>
              <a:xfrm>
                <a:off x="48689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85"/>
              <p:cNvSpPr/>
              <p:nvPr/>
            </p:nvSpPr>
            <p:spPr>
              <a:xfrm>
                <a:off x="52034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85"/>
              <p:cNvSpPr/>
              <p:nvPr/>
            </p:nvSpPr>
            <p:spPr>
              <a:xfrm>
                <a:off x="55380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85"/>
              <p:cNvSpPr/>
              <p:nvPr/>
            </p:nvSpPr>
            <p:spPr>
              <a:xfrm>
                <a:off x="58726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85"/>
              <p:cNvSpPr/>
              <p:nvPr/>
            </p:nvSpPr>
            <p:spPr>
              <a:xfrm>
                <a:off x="62072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85"/>
              <p:cNvSpPr/>
              <p:nvPr/>
            </p:nvSpPr>
            <p:spPr>
              <a:xfrm>
                <a:off x="65417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85"/>
              <p:cNvSpPr/>
              <p:nvPr/>
            </p:nvSpPr>
            <p:spPr>
              <a:xfrm>
                <a:off x="68763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85"/>
              <p:cNvSpPr/>
              <p:nvPr/>
            </p:nvSpPr>
            <p:spPr>
              <a:xfrm>
                <a:off x="72109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85"/>
              <p:cNvSpPr/>
              <p:nvPr/>
            </p:nvSpPr>
            <p:spPr>
              <a:xfrm>
                <a:off x="75455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85"/>
              <p:cNvSpPr/>
              <p:nvPr/>
            </p:nvSpPr>
            <p:spPr>
              <a:xfrm>
                <a:off x="78800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85"/>
              <p:cNvSpPr/>
              <p:nvPr/>
            </p:nvSpPr>
            <p:spPr>
              <a:xfrm>
                <a:off x="82146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 name="Google Shape;931;p85"/>
            <p:cNvGrpSpPr/>
            <p:nvPr/>
          </p:nvGrpSpPr>
          <p:grpSpPr>
            <a:xfrm>
              <a:off x="2294486" y="1288103"/>
              <a:ext cx="543628" cy="198997"/>
              <a:chOff x="4534325" y="1013201"/>
              <a:chExt cx="543628" cy="198997"/>
            </a:xfrm>
          </p:grpSpPr>
          <p:sp>
            <p:nvSpPr>
              <p:cNvPr id="932" name="Google Shape;932;p85"/>
              <p:cNvSpPr/>
              <p:nvPr/>
            </p:nvSpPr>
            <p:spPr>
              <a:xfrm>
                <a:off x="45343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85"/>
              <p:cNvSpPr/>
              <p:nvPr/>
            </p:nvSpPr>
            <p:spPr>
              <a:xfrm>
                <a:off x="48689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Project Description</a:t>
            </a:r>
            <a:endParaRPr/>
          </a:p>
        </p:txBody>
      </p:sp>
      <p:pic>
        <p:nvPicPr>
          <p:cNvPr id="437" name="Google Shape;437;p35"/>
          <p:cNvPicPr preferRelativeResize="0"/>
          <p:nvPr/>
        </p:nvPicPr>
        <p:blipFill rotWithShape="1">
          <a:blip r:embed="rId3">
            <a:alphaModFix/>
          </a:blip>
          <a:srcRect b="0" l="0" r="0" t="0"/>
          <a:stretch/>
        </p:blipFill>
        <p:spPr>
          <a:xfrm>
            <a:off x="2385750" y="1170806"/>
            <a:ext cx="4493388" cy="37236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6"/>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Team Agreement</a:t>
            </a:r>
            <a:endParaRPr/>
          </a:p>
        </p:txBody>
      </p:sp>
      <p:grpSp>
        <p:nvGrpSpPr>
          <p:cNvPr id="443" name="Google Shape;443;p36"/>
          <p:cNvGrpSpPr/>
          <p:nvPr/>
        </p:nvGrpSpPr>
        <p:grpSpPr>
          <a:xfrm>
            <a:off x="720072" y="540000"/>
            <a:ext cx="7704093" cy="577207"/>
            <a:chOff x="3667800" y="1583575"/>
            <a:chExt cx="4756200" cy="577207"/>
          </a:xfrm>
        </p:grpSpPr>
        <p:cxnSp>
          <p:nvCxnSpPr>
            <p:cNvPr id="444" name="Google Shape;444;p3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445" name="Google Shape;445;p3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446" name="Google Shape;446;p36"/>
          <p:cNvPicPr preferRelativeResize="0"/>
          <p:nvPr/>
        </p:nvPicPr>
        <p:blipFill rotWithShape="1">
          <a:blip r:embed="rId3">
            <a:alphaModFix/>
          </a:blip>
          <a:srcRect b="0" l="0" r="0" t="0"/>
          <a:stretch/>
        </p:blipFill>
        <p:spPr>
          <a:xfrm>
            <a:off x="4804975" y="1160857"/>
            <a:ext cx="3064759" cy="3721493"/>
          </a:xfrm>
          <a:prstGeom prst="rect">
            <a:avLst/>
          </a:prstGeom>
          <a:noFill/>
          <a:ln>
            <a:noFill/>
          </a:ln>
        </p:spPr>
      </p:pic>
      <p:pic>
        <p:nvPicPr>
          <p:cNvPr id="447" name="Google Shape;447;p36"/>
          <p:cNvPicPr preferRelativeResize="0"/>
          <p:nvPr/>
        </p:nvPicPr>
        <p:blipFill rotWithShape="1">
          <a:blip r:embed="rId4">
            <a:alphaModFix/>
          </a:blip>
          <a:srcRect b="0" l="0" r="0" t="0"/>
          <a:stretch/>
        </p:blipFill>
        <p:spPr>
          <a:xfrm>
            <a:off x="1440200" y="1160850"/>
            <a:ext cx="3271375" cy="3721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37"/>
          <p:cNvPicPr preferRelativeResize="0"/>
          <p:nvPr/>
        </p:nvPicPr>
        <p:blipFill rotWithShape="1">
          <a:blip r:embed="rId3">
            <a:alphaModFix/>
          </a:blip>
          <a:srcRect b="0" l="5500" r="5499" t="0"/>
          <a:stretch/>
        </p:blipFill>
        <p:spPr>
          <a:xfrm>
            <a:off x="726175" y="543300"/>
            <a:ext cx="2707974" cy="4056900"/>
          </a:xfrm>
          <a:prstGeom prst="rect">
            <a:avLst/>
          </a:prstGeom>
          <a:noFill/>
          <a:ln>
            <a:noFill/>
          </a:ln>
        </p:spPr>
      </p:pic>
      <p:sp>
        <p:nvSpPr>
          <p:cNvPr id="453" name="Google Shape;453;p37"/>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Sarah</a:t>
            </a:r>
            <a:endParaRPr/>
          </a:p>
        </p:txBody>
      </p:sp>
      <p:sp>
        <p:nvSpPr>
          <p:cNvPr id="454" name="Google Shape;454;p37"/>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Age:</a:t>
            </a:r>
            <a:r>
              <a:rPr lang="en" sz="1300">
                <a:solidFill>
                  <a:srgbClr val="000000"/>
                </a:solidFill>
                <a:latin typeface="Arvo"/>
                <a:ea typeface="Arvo"/>
                <a:cs typeface="Arvo"/>
                <a:sym typeface="Arvo"/>
              </a:rPr>
              <a:t> 29</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Occupation:</a:t>
            </a:r>
            <a:r>
              <a:rPr lang="en" sz="1300">
                <a:solidFill>
                  <a:srgbClr val="000000"/>
                </a:solidFill>
                <a:latin typeface="Arvo"/>
                <a:ea typeface="Arvo"/>
                <a:cs typeface="Arvo"/>
                <a:sym typeface="Arvo"/>
              </a:rPr>
              <a:t> Fitness Instructor</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Goals:</a:t>
            </a:r>
            <a:r>
              <a:rPr lang="en" sz="1300">
                <a:solidFill>
                  <a:srgbClr val="000000"/>
                </a:solidFill>
                <a:latin typeface="Arvo"/>
                <a:ea typeface="Arvo"/>
                <a:cs typeface="Arvo"/>
                <a:sym typeface="Arvo"/>
              </a:rPr>
              <a:t> Sarah is always looking for healthy meal options that fit her dietary restriction (gluten-free, low-carb) while exploring new dishes.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Frustrations:</a:t>
            </a:r>
            <a:r>
              <a:rPr lang="en" sz="1300">
                <a:solidFill>
                  <a:srgbClr val="000000"/>
                </a:solidFill>
                <a:latin typeface="Arvo"/>
                <a:ea typeface="Arvo"/>
                <a:cs typeface="Arvo"/>
                <a:sym typeface="Arvo"/>
              </a:rPr>
              <a:t> Most restaurant menus are not customized for her dietary needs, making it harder for her to find suitable dishes or restaurants.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How the app helps:</a:t>
            </a:r>
            <a:r>
              <a:rPr lang="en" sz="1300">
                <a:solidFill>
                  <a:srgbClr val="000000"/>
                </a:solidFill>
                <a:latin typeface="Arvo"/>
                <a:ea typeface="Arvo"/>
                <a:cs typeface="Arvo"/>
                <a:sym typeface="Arvo"/>
              </a:rPr>
              <a:t> The app provides personalized menu suggestions based on her dietary preferences and tracks her past orders, offering healthy options without the need for constant searching.</a:t>
            </a:r>
            <a:endParaRPr>
              <a:latin typeface="Arvo"/>
              <a:ea typeface="Arvo"/>
              <a:cs typeface="Arvo"/>
              <a:sym typeface="Ar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8"/>
          <p:cNvPicPr preferRelativeResize="0"/>
          <p:nvPr/>
        </p:nvPicPr>
        <p:blipFill rotWithShape="1">
          <a:blip r:embed="rId3">
            <a:alphaModFix/>
          </a:blip>
          <a:srcRect b="38" l="0" r="0" t="39"/>
          <a:stretch/>
        </p:blipFill>
        <p:spPr>
          <a:xfrm>
            <a:off x="726175" y="543300"/>
            <a:ext cx="2707973" cy="4056900"/>
          </a:xfrm>
          <a:prstGeom prst="rect">
            <a:avLst/>
          </a:prstGeom>
          <a:noFill/>
          <a:ln>
            <a:noFill/>
          </a:ln>
        </p:spPr>
      </p:pic>
      <p:sp>
        <p:nvSpPr>
          <p:cNvPr id="460" name="Google Shape;460;p38"/>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David</a:t>
            </a:r>
            <a:endParaRPr/>
          </a:p>
        </p:txBody>
      </p:sp>
      <p:sp>
        <p:nvSpPr>
          <p:cNvPr id="461" name="Google Shape;461;p38"/>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Age:</a:t>
            </a:r>
            <a:r>
              <a:rPr lang="en" sz="1300">
                <a:solidFill>
                  <a:srgbClr val="000000"/>
                </a:solidFill>
                <a:latin typeface="Arvo"/>
                <a:ea typeface="Arvo"/>
                <a:cs typeface="Arvo"/>
                <a:sym typeface="Arvo"/>
              </a:rPr>
              <a:t> 45</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Occupation:</a:t>
            </a:r>
            <a:r>
              <a:rPr lang="en" sz="1300">
                <a:solidFill>
                  <a:srgbClr val="000000"/>
                </a:solidFill>
                <a:latin typeface="Arvo"/>
                <a:ea typeface="Arvo"/>
                <a:cs typeface="Arvo"/>
                <a:sym typeface="Arvo"/>
              </a:rPr>
              <a:t> Restaurant Owner</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Goals:</a:t>
            </a:r>
            <a:r>
              <a:rPr lang="en" sz="1300">
                <a:solidFill>
                  <a:srgbClr val="000000"/>
                </a:solidFill>
                <a:latin typeface="Arvo"/>
                <a:ea typeface="Arvo"/>
                <a:cs typeface="Arvo"/>
                <a:sym typeface="Arvo"/>
              </a:rPr>
              <a:t> David wants to increase customer satisfaction and optimize pricing strategies to boost profitability during peak and off-peak hours.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Frustrations:</a:t>
            </a:r>
            <a:r>
              <a:rPr lang="en" sz="1300">
                <a:solidFill>
                  <a:srgbClr val="000000"/>
                </a:solidFill>
                <a:latin typeface="Arvo"/>
                <a:ea typeface="Arvo"/>
                <a:cs typeface="Arvo"/>
                <a:sym typeface="Arvo"/>
              </a:rPr>
              <a:t> Struggles with pricing static menus efficiently, as well as managing inventory and customer preferences.</a:t>
            </a:r>
            <a:endParaRPr sz="1300">
              <a:solidFill>
                <a:srgbClr val="000000"/>
              </a:solidFill>
              <a:latin typeface="Arvo"/>
              <a:ea typeface="Arvo"/>
              <a:cs typeface="Arvo"/>
              <a:sym typeface="Arvo"/>
            </a:endParaRPr>
          </a:p>
          <a:p>
            <a:pPr indent="-317500" lvl="0" marL="457200" rtl="0" algn="l">
              <a:lnSpc>
                <a:spcPct val="100000"/>
              </a:lnSpc>
              <a:spcBef>
                <a:spcPts val="0"/>
              </a:spcBef>
              <a:spcAft>
                <a:spcPts val="0"/>
              </a:spcAft>
              <a:buSzPts val="1400"/>
              <a:buChar char="★"/>
            </a:pPr>
            <a:r>
              <a:rPr b="1" lang="en" sz="1300">
                <a:solidFill>
                  <a:srgbClr val="000000"/>
                </a:solidFill>
                <a:latin typeface="Arvo"/>
                <a:ea typeface="Arvo"/>
                <a:cs typeface="Arvo"/>
                <a:sym typeface="Arvo"/>
              </a:rPr>
              <a:t>How the app helps:</a:t>
            </a:r>
            <a:r>
              <a:rPr lang="en" sz="1300">
                <a:solidFill>
                  <a:srgbClr val="000000"/>
                </a:solidFill>
                <a:latin typeface="Arvo"/>
                <a:ea typeface="Arvo"/>
                <a:cs typeface="Arvo"/>
                <a:sym typeface="Arvo"/>
              </a:rPr>
              <a:t> The app uses dynamic pricing to adjust menu prices based on demand and time of day, while also offering personalized menu suggestions to customers, helping David increase sales and reduce food waste.</a:t>
            </a:r>
            <a:endParaRPr>
              <a:latin typeface="Arvo"/>
              <a:ea typeface="Arvo"/>
              <a:cs typeface="Arvo"/>
              <a:sym typeface="Arvo"/>
            </a:endParaRPr>
          </a:p>
        </p:txBody>
      </p:sp>
    </p:spTree>
  </p:cSld>
  <p:clrMapOvr>
    <a:masterClrMapping/>
  </p:clrMapOvr>
</p:sld>
</file>

<file path=ppt/theme/theme1.xml><?xml version="1.0" encoding="utf-8"?>
<a:theme xmlns:a="http://schemas.openxmlformats.org/drawingml/2006/main" xmlns:r="http://schemas.openxmlformats.org/officeDocument/2006/relationships" name="Western Food Restaurant by Slidesgo">
  <a:themeElements>
    <a:clrScheme name="Simple Light">
      <a:dk1>
        <a:srgbClr val="372814"/>
      </a:dk1>
      <a:lt1>
        <a:srgbClr val="F6F0E4"/>
      </a:lt1>
      <a:dk2>
        <a:srgbClr val="BB9F70"/>
      </a:dk2>
      <a:lt2>
        <a:srgbClr val="990000"/>
      </a:lt2>
      <a:accent1>
        <a:srgbClr val="FFFFFF"/>
      </a:accent1>
      <a:accent2>
        <a:srgbClr val="FFFFFF"/>
      </a:accent2>
      <a:accent3>
        <a:srgbClr val="FFFFFF"/>
      </a:accent3>
      <a:accent4>
        <a:srgbClr val="FFFFFF"/>
      </a:accent4>
      <a:accent5>
        <a:srgbClr val="FFFFFF"/>
      </a:accent5>
      <a:accent6>
        <a:srgbClr val="FFFFFF"/>
      </a:accent6>
      <a:hlink>
        <a:srgbClr val="3728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